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5" r:id="rId2"/>
  </p:sldMasterIdLst>
  <p:notesMasterIdLst>
    <p:notesMasterId r:id="rId37"/>
  </p:notesMasterIdLst>
  <p:handoutMasterIdLst>
    <p:handoutMasterId r:id="rId38"/>
  </p:handoutMasterIdLst>
  <p:sldIdLst>
    <p:sldId id="292" r:id="rId3"/>
    <p:sldId id="367" r:id="rId4"/>
    <p:sldId id="293" r:id="rId5"/>
    <p:sldId id="296" r:id="rId6"/>
    <p:sldId id="310" r:id="rId7"/>
    <p:sldId id="309" r:id="rId8"/>
    <p:sldId id="355" r:id="rId9"/>
    <p:sldId id="356" r:id="rId10"/>
    <p:sldId id="357" r:id="rId11"/>
    <p:sldId id="358" r:id="rId12"/>
    <p:sldId id="359" r:id="rId13"/>
    <p:sldId id="360" r:id="rId14"/>
    <p:sldId id="340" r:id="rId15"/>
    <p:sldId id="361" r:id="rId16"/>
    <p:sldId id="362" r:id="rId17"/>
    <p:sldId id="318" r:id="rId18"/>
    <p:sldId id="409" r:id="rId19"/>
    <p:sldId id="332" r:id="rId20"/>
    <p:sldId id="383" r:id="rId21"/>
    <p:sldId id="387" r:id="rId22"/>
    <p:sldId id="386" r:id="rId23"/>
    <p:sldId id="388" r:id="rId24"/>
    <p:sldId id="389" r:id="rId25"/>
    <p:sldId id="390" r:id="rId26"/>
    <p:sldId id="392" r:id="rId27"/>
    <p:sldId id="391" r:id="rId28"/>
    <p:sldId id="394" r:id="rId29"/>
    <p:sldId id="393" r:id="rId30"/>
    <p:sldId id="395" r:id="rId31"/>
    <p:sldId id="398" r:id="rId32"/>
    <p:sldId id="397" r:id="rId33"/>
    <p:sldId id="317" r:id="rId34"/>
    <p:sldId id="316" r:id="rId35"/>
    <p:sldId id="376" r:id="rId36"/>
  </p:sldIdLst>
  <p:sldSz cx="9144000" cy="6858000" type="screen4x3"/>
  <p:notesSz cx="6954838" cy="9240838"/>
  <p:defaultTextStyle>
    <a:defPPr>
      <a:defRPr lang="en-US"/>
    </a:defPPr>
    <a:lvl1pPr algn="l" rtl="0" fontAlgn="base">
      <a:spcBef>
        <a:spcPct val="0"/>
      </a:spcBef>
      <a:spcAft>
        <a:spcPct val="0"/>
      </a:spcAft>
      <a:defRPr kern="1200">
        <a:solidFill>
          <a:srgbClr val="CC0000"/>
        </a:solidFill>
        <a:latin typeface="Arial" charset="0"/>
        <a:ea typeface="+mn-ea"/>
        <a:cs typeface="+mn-cs"/>
      </a:defRPr>
    </a:lvl1pPr>
    <a:lvl2pPr marL="457200" algn="l" rtl="0" fontAlgn="base">
      <a:spcBef>
        <a:spcPct val="0"/>
      </a:spcBef>
      <a:spcAft>
        <a:spcPct val="0"/>
      </a:spcAft>
      <a:defRPr kern="1200">
        <a:solidFill>
          <a:srgbClr val="CC0000"/>
        </a:solidFill>
        <a:latin typeface="Arial" charset="0"/>
        <a:ea typeface="+mn-ea"/>
        <a:cs typeface="+mn-cs"/>
      </a:defRPr>
    </a:lvl2pPr>
    <a:lvl3pPr marL="914400" algn="l" rtl="0" fontAlgn="base">
      <a:spcBef>
        <a:spcPct val="0"/>
      </a:spcBef>
      <a:spcAft>
        <a:spcPct val="0"/>
      </a:spcAft>
      <a:defRPr kern="1200">
        <a:solidFill>
          <a:srgbClr val="CC0000"/>
        </a:solidFill>
        <a:latin typeface="Arial" charset="0"/>
        <a:ea typeface="+mn-ea"/>
        <a:cs typeface="+mn-cs"/>
      </a:defRPr>
    </a:lvl3pPr>
    <a:lvl4pPr marL="1371600" algn="l" rtl="0" fontAlgn="base">
      <a:spcBef>
        <a:spcPct val="0"/>
      </a:spcBef>
      <a:spcAft>
        <a:spcPct val="0"/>
      </a:spcAft>
      <a:defRPr kern="1200">
        <a:solidFill>
          <a:srgbClr val="CC0000"/>
        </a:solidFill>
        <a:latin typeface="Arial" charset="0"/>
        <a:ea typeface="+mn-ea"/>
        <a:cs typeface="+mn-cs"/>
      </a:defRPr>
    </a:lvl4pPr>
    <a:lvl5pPr marL="1828800" algn="l" rtl="0" fontAlgn="base">
      <a:spcBef>
        <a:spcPct val="0"/>
      </a:spcBef>
      <a:spcAft>
        <a:spcPct val="0"/>
      </a:spcAft>
      <a:defRPr kern="1200">
        <a:solidFill>
          <a:srgbClr val="CC0000"/>
        </a:solidFill>
        <a:latin typeface="Arial" charset="0"/>
        <a:ea typeface="+mn-ea"/>
        <a:cs typeface="+mn-cs"/>
      </a:defRPr>
    </a:lvl5pPr>
    <a:lvl6pPr marL="2286000" algn="l" defTabSz="914400" rtl="0" eaLnBrk="1" latinLnBrk="0" hangingPunct="1">
      <a:defRPr kern="1200">
        <a:solidFill>
          <a:srgbClr val="CC0000"/>
        </a:solidFill>
        <a:latin typeface="Arial" charset="0"/>
        <a:ea typeface="+mn-ea"/>
        <a:cs typeface="+mn-cs"/>
      </a:defRPr>
    </a:lvl6pPr>
    <a:lvl7pPr marL="2743200" algn="l" defTabSz="914400" rtl="0" eaLnBrk="1" latinLnBrk="0" hangingPunct="1">
      <a:defRPr kern="1200">
        <a:solidFill>
          <a:srgbClr val="CC0000"/>
        </a:solidFill>
        <a:latin typeface="Arial" charset="0"/>
        <a:ea typeface="+mn-ea"/>
        <a:cs typeface="+mn-cs"/>
      </a:defRPr>
    </a:lvl7pPr>
    <a:lvl8pPr marL="3200400" algn="l" defTabSz="914400" rtl="0" eaLnBrk="1" latinLnBrk="0" hangingPunct="1">
      <a:defRPr kern="1200">
        <a:solidFill>
          <a:srgbClr val="CC0000"/>
        </a:solidFill>
        <a:latin typeface="Arial" charset="0"/>
        <a:ea typeface="+mn-ea"/>
        <a:cs typeface="+mn-cs"/>
      </a:defRPr>
    </a:lvl8pPr>
    <a:lvl9pPr marL="3657600" algn="l" defTabSz="914400" rtl="0" eaLnBrk="1" latinLnBrk="0" hangingPunct="1">
      <a:defRPr kern="1200">
        <a:solidFill>
          <a:srgbClr val="CC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00"/>
    <a:srgbClr val="003300"/>
    <a:srgbClr val="CC0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42" autoAdjust="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1963"/>
          </a:xfrm>
          <a:prstGeom prst="rect">
            <a:avLst/>
          </a:prstGeom>
        </p:spPr>
        <p:txBody>
          <a:bodyPr vert="horz" lIns="91440" tIns="45720" rIns="91440" bIns="45720" rtlCol="0"/>
          <a:lstStyle>
            <a:lvl1pPr algn="l">
              <a:defRPr sz="1200">
                <a:latin typeface="Arial" pitchFamily="34" charset="0"/>
              </a:defRPr>
            </a:lvl1pPr>
          </a:lstStyle>
          <a:p>
            <a:pPr>
              <a:defRPr/>
            </a:pPr>
            <a:endParaRPr lang="en-US" dirty="0"/>
          </a:p>
        </p:txBody>
      </p:sp>
      <p:sp>
        <p:nvSpPr>
          <p:cNvPr id="3" name="Date Placeholder 2"/>
          <p:cNvSpPr>
            <a:spLocks noGrp="1"/>
          </p:cNvSpPr>
          <p:nvPr>
            <p:ph type="dt" sz="quarter" idx="1"/>
          </p:nvPr>
        </p:nvSpPr>
        <p:spPr>
          <a:xfrm>
            <a:off x="3940175" y="0"/>
            <a:ext cx="3013075" cy="461963"/>
          </a:xfrm>
          <a:prstGeom prst="rect">
            <a:avLst/>
          </a:prstGeom>
        </p:spPr>
        <p:txBody>
          <a:bodyPr vert="horz" lIns="91440" tIns="45720" rIns="91440" bIns="45720" rtlCol="0"/>
          <a:lstStyle>
            <a:lvl1pPr algn="r">
              <a:defRPr sz="1200">
                <a:latin typeface="Arial" pitchFamily="34" charset="0"/>
              </a:defRPr>
            </a:lvl1pPr>
          </a:lstStyle>
          <a:p>
            <a:pPr>
              <a:defRPr/>
            </a:pPr>
            <a:fld id="{25805156-E186-4E1B-9A2E-3D6159CFE78B}" type="datetimeFigureOut">
              <a:rPr lang="en-US"/>
              <a:pPr>
                <a:defRPr/>
              </a:pPr>
              <a:t>4/9/2021</a:t>
            </a:fld>
            <a:endParaRPr lang="en-US" dirty="0"/>
          </a:p>
        </p:txBody>
      </p:sp>
      <p:sp>
        <p:nvSpPr>
          <p:cNvPr id="4" name="Footer Placeholder 3"/>
          <p:cNvSpPr>
            <a:spLocks noGrp="1"/>
          </p:cNvSpPr>
          <p:nvPr>
            <p:ph type="ftr" sz="quarter" idx="2"/>
          </p:nvPr>
        </p:nvSpPr>
        <p:spPr>
          <a:xfrm>
            <a:off x="0" y="8777288"/>
            <a:ext cx="3013075" cy="461962"/>
          </a:xfrm>
          <a:prstGeom prst="rect">
            <a:avLst/>
          </a:prstGeom>
        </p:spPr>
        <p:txBody>
          <a:bodyPr vert="horz" lIns="91440" tIns="45720" rIns="91440" bIns="45720" rtlCol="0" anchor="b"/>
          <a:lstStyle>
            <a:lvl1pPr algn="l">
              <a:defRPr sz="1200">
                <a:latin typeface="Arial" pitchFamily="34" charset="0"/>
              </a:defRPr>
            </a:lvl1pPr>
          </a:lstStyle>
          <a:p>
            <a:pPr>
              <a:defRPr/>
            </a:pPr>
            <a:endParaRPr lang="en-US" dirty="0"/>
          </a:p>
        </p:txBody>
      </p:sp>
      <p:sp>
        <p:nvSpPr>
          <p:cNvPr id="5" name="Slide Number Placeholder 4"/>
          <p:cNvSpPr>
            <a:spLocks noGrp="1"/>
          </p:cNvSpPr>
          <p:nvPr>
            <p:ph type="sldNum" sz="quarter" idx="3"/>
          </p:nvPr>
        </p:nvSpPr>
        <p:spPr>
          <a:xfrm>
            <a:off x="3940175" y="8777288"/>
            <a:ext cx="3013075" cy="461962"/>
          </a:xfrm>
          <a:prstGeom prst="rect">
            <a:avLst/>
          </a:prstGeom>
        </p:spPr>
        <p:txBody>
          <a:bodyPr vert="horz" lIns="91440" tIns="45720" rIns="91440" bIns="45720" rtlCol="0" anchor="b"/>
          <a:lstStyle>
            <a:lvl1pPr algn="r">
              <a:defRPr sz="1200">
                <a:latin typeface="Arial" pitchFamily="34" charset="0"/>
              </a:defRPr>
            </a:lvl1pPr>
          </a:lstStyle>
          <a:p>
            <a:pPr>
              <a:defRPr/>
            </a:pPr>
            <a:fld id="{325B6410-D312-43E8-B783-476CD74965EE}" type="slidenum">
              <a:rPr lang="en-US"/>
              <a:pPr>
                <a:defRPr/>
              </a:pPr>
              <a:t>‹#›</a:t>
            </a:fld>
            <a:endParaRPr lang="en-US" dirty="0"/>
          </a:p>
        </p:txBody>
      </p:sp>
    </p:spTree>
    <p:extLst>
      <p:ext uri="{BB962C8B-B14F-4D97-AF65-F5344CB8AC3E}">
        <p14:creationId xmlns:p14="http://schemas.microsoft.com/office/powerpoint/2010/main" val="18466006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301307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46" tIns="46273" rIns="92546" bIns="46273" numCol="1" anchor="t" anchorCtr="0" compatLnSpc="1">
            <a:prstTxWarp prst="textNoShape">
              <a:avLst/>
            </a:prstTxWarp>
          </a:bodyPr>
          <a:lstStyle>
            <a:lvl1pPr defTabSz="925513">
              <a:defRPr sz="1200">
                <a:solidFill>
                  <a:schemeClr val="tx1"/>
                </a:solidFill>
                <a:latin typeface="Arial" pitchFamily="34" charset="0"/>
              </a:defRPr>
            </a:lvl1pPr>
          </a:lstStyle>
          <a:p>
            <a:pPr>
              <a:defRPr/>
            </a:pPr>
            <a:endParaRPr lang="en-US" dirty="0"/>
          </a:p>
        </p:txBody>
      </p:sp>
      <p:sp>
        <p:nvSpPr>
          <p:cNvPr id="52227" name="Rectangle 3"/>
          <p:cNvSpPr>
            <a:spLocks noGrp="1" noChangeArrowheads="1"/>
          </p:cNvSpPr>
          <p:nvPr>
            <p:ph type="dt" idx="1"/>
          </p:nvPr>
        </p:nvSpPr>
        <p:spPr bwMode="auto">
          <a:xfrm>
            <a:off x="3940175" y="0"/>
            <a:ext cx="301307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46" tIns="46273" rIns="92546" bIns="46273" numCol="1" anchor="t" anchorCtr="0" compatLnSpc="1">
            <a:prstTxWarp prst="textNoShape">
              <a:avLst/>
            </a:prstTxWarp>
          </a:bodyPr>
          <a:lstStyle>
            <a:lvl1pPr algn="r" defTabSz="925513">
              <a:defRPr sz="1200">
                <a:solidFill>
                  <a:schemeClr val="tx1"/>
                </a:solidFill>
                <a:latin typeface="Arial" pitchFamily="34" charset="0"/>
              </a:defRPr>
            </a:lvl1pPr>
          </a:lstStyle>
          <a:p>
            <a:pPr>
              <a:defRPr/>
            </a:pPr>
            <a:endParaRPr lang="en-US" dirty="0"/>
          </a:p>
        </p:txBody>
      </p:sp>
      <p:sp>
        <p:nvSpPr>
          <p:cNvPr id="25604" name="Rectangle 4"/>
          <p:cNvSpPr>
            <a:spLocks noGrp="1" noRot="1" noChangeAspect="1" noChangeArrowheads="1" noTextEdit="1"/>
          </p:cNvSpPr>
          <p:nvPr>
            <p:ph type="sldImg" idx="2"/>
          </p:nvPr>
        </p:nvSpPr>
        <p:spPr bwMode="auto">
          <a:xfrm>
            <a:off x="1168400" y="693738"/>
            <a:ext cx="4618038" cy="34639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2229" name="Rectangle 5"/>
          <p:cNvSpPr>
            <a:spLocks noGrp="1" noChangeArrowheads="1"/>
          </p:cNvSpPr>
          <p:nvPr>
            <p:ph type="body" sz="quarter" idx="3"/>
          </p:nvPr>
        </p:nvSpPr>
        <p:spPr bwMode="auto">
          <a:xfrm>
            <a:off x="695325" y="4389438"/>
            <a:ext cx="5564188"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46" tIns="46273" rIns="92546" bIns="4627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2230" name="Rectangle 6"/>
          <p:cNvSpPr>
            <a:spLocks noGrp="1" noChangeArrowheads="1"/>
          </p:cNvSpPr>
          <p:nvPr>
            <p:ph type="ftr" sz="quarter" idx="4"/>
          </p:nvPr>
        </p:nvSpPr>
        <p:spPr bwMode="auto">
          <a:xfrm>
            <a:off x="0" y="8777288"/>
            <a:ext cx="301307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46" tIns="46273" rIns="92546" bIns="46273" numCol="1" anchor="b" anchorCtr="0" compatLnSpc="1">
            <a:prstTxWarp prst="textNoShape">
              <a:avLst/>
            </a:prstTxWarp>
          </a:bodyPr>
          <a:lstStyle>
            <a:lvl1pPr defTabSz="925513">
              <a:defRPr sz="1200">
                <a:solidFill>
                  <a:schemeClr val="tx1"/>
                </a:solidFill>
                <a:latin typeface="Arial" pitchFamily="34" charset="0"/>
              </a:defRPr>
            </a:lvl1pPr>
          </a:lstStyle>
          <a:p>
            <a:pPr>
              <a:defRPr/>
            </a:pPr>
            <a:endParaRPr lang="en-US" dirty="0"/>
          </a:p>
        </p:txBody>
      </p:sp>
      <p:sp>
        <p:nvSpPr>
          <p:cNvPr id="52231" name="Rectangle 7"/>
          <p:cNvSpPr>
            <a:spLocks noGrp="1" noChangeArrowheads="1"/>
          </p:cNvSpPr>
          <p:nvPr>
            <p:ph type="sldNum" sz="quarter" idx="5"/>
          </p:nvPr>
        </p:nvSpPr>
        <p:spPr bwMode="auto">
          <a:xfrm>
            <a:off x="3940175" y="8777288"/>
            <a:ext cx="3013075"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546" tIns="46273" rIns="92546" bIns="46273" numCol="1" anchor="b" anchorCtr="0" compatLnSpc="1">
            <a:prstTxWarp prst="textNoShape">
              <a:avLst/>
            </a:prstTxWarp>
          </a:bodyPr>
          <a:lstStyle>
            <a:lvl1pPr algn="r" defTabSz="925513">
              <a:defRPr sz="1200">
                <a:solidFill>
                  <a:schemeClr val="tx1"/>
                </a:solidFill>
                <a:latin typeface="Arial" pitchFamily="34" charset="0"/>
              </a:defRPr>
            </a:lvl1pPr>
          </a:lstStyle>
          <a:p>
            <a:pPr>
              <a:defRPr/>
            </a:pPr>
            <a:fld id="{2F364DC9-DA23-4A84-AB9C-41630A30047E}" type="slidenum">
              <a:rPr lang="en-US"/>
              <a:pPr>
                <a:defRPr/>
              </a:pPr>
              <a:t>‹#›</a:t>
            </a:fld>
            <a:endParaRPr lang="en-US" dirty="0"/>
          </a:p>
        </p:txBody>
      </p:sp>
    </p:spTree>
    <p:extLst>
      <p:ext uri="{BB962C8B-B14F-4D97-AF65-F5344CB8AC3E}">
        <p14:creationId xmlns:p14="http://schemas.microsoft.com/office/powerpoint/2010/main" val="14710597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3">
            <a:extLst>
              <a:ext uri="{FF2B5EF4-FFF2-40B4-BE49-F238E27FC236}">
                <a16:creationId xmlns:a16="http://schemas.microsoft.com/office/drawing/2014/main" id="{714078C0-4222-4C31-A081-CEE5A6CB6F3D}"/>
              </a:ext>
            </a:extLst>
          </p:cNvPr>
          <p:cNvSpPr>
            <a:spLocks noChangeArrowheads="1"/>
          </p:cNvSpPr>
          <p:nvPr userDrawn="1"/>
        </p:nvSpPr>
        <p:spPr bwMode="auto">
          <a:xfrm>
            <a:off x="0" y="0"/>
            <a:ext cx="9144000" cy="6858000"/>
          </a:xfrm>
          <a:prstGeom prst="rect">
            <a:avLst/>
          </a:prstGeom>
          <a:gradFill rotWithShape="0">
            <a:gsLst>
              <a:gs pos="0">
                <a:srgbClr val="FFFFFF"/>
              </a:gs>
              <a:gs pos="100000">
                <a:srgbClr val="C2AD42">
                  <a:alpha val="48000"/>
                </a:srgbClr>
              </a:gs>
            </a:gsLst>
            <a:lin ang="5400000" scaled="1"/>
          </a:gra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dirty="0"/>
          </a:p>
        </p:txBody>
      </p:sp>
      <p:sp>
        <p:nvSpPr>
          <p:cNvPr id="369675" name="Rectangle 11"/>
          <p:cNvSpPr>
            <a:spLocks noGrp="1" noChangeArrowheads="1"/>
          </p:cNvSpPr>
          <p:nvPr>
            <p:ph type="ctrTitle"/>
          </p:nvPr>
        </p:nvSpPr>
        <p:spPr>
          <a:xfrm>
            <a:off x="2057400" y="1524000"/>
            <a:ext cx="6629400" cy="1828800"/>
          </a:xfrm>
        </p:spPr>
        <p:txBody>
          <a:bodyPr/>
          <a:lstStyle>
            <a:lvl1pPr>
              <a:defRPr sz="3400"/>
            </a:lvl1pPr>
          </a:lstStyle>
          <a:p>
            <a:r>
              <a:rPr lang="en-US"/>
              <a:t>Click to edit Master title style</a:t>
            </a:r>
          </a:p>
        </p:txBody>
      </p:sp>
      <p:sp>
        <p:nvSpPr>
          <p:cNvPr id="369676" name="Rectangle 12"/>
          <p:cNvSpPr>
            <a:spLocks noGrp="1" noChangeArrowheads="1"/>
          </p:cNvSpPr>
          <p:nvPr>
            <p:ph type="subTitle" idx="1"/>
          </p:nvPr>
        </p:nvSpPr>
        <p:spPr>
          <a:xfrm>
            <a:off x="1371600" y="3962400"/>
            <a:ext cx="6858000" cy="1600200"/>
          </a:xfrm>
        </p:spPr>
        <p:txBody>
          <a:bodyPr anchor="ctr"/>
          <a:lstStyle>
            <a:lvl1pPr marL="0" indent="0" algn="ctr">
              <a:buFont typeface="Arial" charset="0"/>
              <a:buNone/>
              <a:defRPr/>
            </a:lvl1pPr>
          </a:lstStyle>
          <a:p>
            <a:r>
              <a:rPr lang="en-US"/>
              <a:t>Click to edit Master subtitle style</a:t>
            </a:r>
          </a:p>
        </p:txBody>
      </p:sp>
      <p:sp>
        <p:nvSpPr>
          <p:cNvPr id="5" name="Rectangle 13">
            <a:extLst>
              <a:ext uri="{FF2B5EF4-FFF2-40B4-BE49-F238E27FC236}">
                <a16:creationId xmlns:a16="http://schemas.microsoft.com/office/drawing/2014/main" id="{20C10F2D-EC1F-47A3-89E2-64590B0A44B4}"/>
              </a:ext>
            </a:extLst>
          </p:cNvPr>
          <p:cNvSpPr>
            <a:spLocks noGrp="1" noChangeArrowheads="1"/>
          </p:cNvSpPr>
          <p:nvPr>
            <p:ph type="dt" sz="half" idx="10"/>
          </p:nvPr>
        </p:nvSpPr>
        <p:spPr>
          <a:xfrm>
            <a:off x="912813" y="6251575"/>
            <a:ext cx="1905000" cy="457200"/>
          </a:xfrm>
        </p:spPr>
        <p:txBody>
          <a:bodyPr/>
          <a:lstStyle>
            <a:lvl1pPr>
              <a:defRPr/>
            </a:lvl1pPr>
          </a:lstStyle>
          <a:p>
            <a:pPr>
              <a:defRPr/>
            </a:pPr>
            <a:fld id="{5B95585B-B0DD-4C50-A6B8-B8E105D80A54}" type="datetime1">
              <a:rPr lang="en-US"/>
              <a:pPr>
                <a:defRPr/>
              </a:pPr>
              <a:t>4/9/2021</a:t>
            </a:fld>
            <a:endParaRPr lang="en-US" dirty="0"/>
          </a:p>
        </p:txBody>
      </p:sp>
      <p:sp>
        <p:nvSpPr>
          <p:cNvPr id="6" name="Rectangle 14">
            <a:extLst>
              <a:ext uri="{FF2B5EF4-FFF2-40B4-BE49-F238E27FC236}">
                <a16:creationId xmlns:a16="http://schemas.microsoft.com/office/drawing/2014/main" id="{FC09EA0F-5919-4C01-8670-92BDE47AE674}"/>
              </a:ext>
            </a:extLst>
          </p:cNvPr>
          <p:cNvSpPr>
            <a:spLocks noGrp="1" noChangeArrowheads="1"/>
          </p:cNvSpPr>
          <p:nvPr>
            <p:ph type="ftr" sz="quarter" idx="11"/>
          </p:nvPr>
        </p:nvSpPr>
        <p:spPr bwMode="auto">
          <a:xfrm>
            <a:off x="60198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200" b="1">
                <a:solidFill>
                  <a:srgbClr val="004100"/>
                </a:solidFill>
                <a:latin typeface="Arial" charset="0"/>
              </a:defRPr>
            </a:lvl1pPr>
          </a:lstStyle>
          <a:p>
            <a:pPr>
              <a:defRPr/>
            </a:pPr>
            <a:r>
              <a:rPr lang="en-US"/>
              <a:t>Presented By:  Michael L. Miner, Esq.            Chad M. Miner, Esq.</a:t>
            </a:r>
          </a:p>
        </p:txBody>
      </p:sp>
      <p:sp>
        <p:nvSpPr>
          <p:cNvPr id="7" name="Rectangle 15">
            <a:extLst>
              <a:ext uri="{FF2B5EF4-FFF2-40B4-BE49-F238E27FC236}">
                <a16:creationId xmlns:a16="http://schemas.microsoft.com/office/drawing/2014/main" id="{5B6185B7-9EB1-41E8-A5CF-A4E17C7AE258}"/>
              </a:ext>
            </a:extLst>
          </p:cNvPr>
          <p:cNvSpPr>
            <a:spLocks noGrp="1" noChangeArrowheads="1"/>
          </p:cNvSpPr>
          <p:nvPr>
            <p:ph type="sldNum" sz="quarter" idx="12"/>
          </p:nvPr>
        </p:nvSpPr>
        <p:spPr>
          <a:xfrm>
            <a:off x="3505200" y="6248400"/>
            <a:ext cx="1905000" cy="457200"/>
          </a:xfrm>
        </p:spPr>
        <p:txBody>
          <a:bodyPr/>
          <a:lstStyle>
            <a:lvl1pPr>
              <a:defRPr smtClean="0"/>
            </a:lvl1pPr>
          </a:lstStyle>
          <a:p>
            <a:pPr>
              <a:defRPr/>
            </a:pPr>
            <a:fld id="{322AF28E-D687-4146-91EF-9B9EC6444E5D}" type="slidenum">
              <a:rPr lang="en-US" altLang="en-US"/>
              <a:pPr>
                <a:defRPr/>
              </a:pPr>
              <a:t>‹#›</a:t>
            </a:fld>
            <a:endParaRPr lang="en-US" altLang="en-US"/>
          </a:p>
        </p:txBody>
      </p:sp>
    </p:spTree>
    <p:extLst>
      <p:ext uri="{BB962C8B-B14F-4D97-AF65-F5344CB8AC3E}">
        <p14:creationId xmlns:p14="http://schemas.microsoft.com/office/powerpoint/2010/main" val="780893990"/>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0AAE2148-7EAB-47EB-97D0-95B5DE3AFBDB}"/>
              </a:ext>
            </a:extLst>
          </p:cNvPr>
          <p:cNvSpPr>
            <a:spLocks noGrp="1" noChangeArrowheads="1"/>
          </p:cNvSpPr>
          <p:nvPr>
            <p:ph type="dt" sz="half" idx="10"/>
          </p:nvPr>
        </p:nvSpPr>
        <p:spPr>
          <a:ln/>
        </p:spPr>
        <p:txBody>
          <a:bodyPr/>
          <a:lstStyle>
            <a:lvl1pPr>
              <a:defRPr/>
            </a:lvl1pPr>
          </a:lstStyle>
          <a:p>
            <a:pPr>
              <a:defRPr/>
            </a:pPr>
            <a:fld id="{ED55A216-CD3E-4219-A02C-4F7055531BB3}" type="datetime1">
              <a:rPr lang="en-US"/>
              <a:pPr>
                <a:defRPr/>
              </a:pPr>
              <a:t>4/9/2021</a:t>
            </a:fld>
            <a:endParaRPr lang="en-US" dirty="0"/>
          </a:p>
        </p:txBody>
      </p:sp>
      <p:sp>
        <p:nvSpPr>
          <p:cNvPr id="5" name="Rectangle 11">
            <a:extLst>
              <a:ext uri="{FF2B5EF4-FFF2-40B4-BE49-F238E27FC236}">
                <a16:creationId xmlns:a16="http://schemas.microsoft.com/office/drawing/2014/main" id="{E6374329-3C95-4C0A-987F-C810C3474372}"/>
              </a:ext>
            </a:extLst>
          </p:cNvPr>
          <p:cNvSpPr>
            <a:spLocks noGrp="1" noChangeArrowheads="1"/>
          </p:cNvSpPr>
          <p:nvPr>
            <p:ph type="sldNum" sz="quarter" idx="11"/>
          </p:nvPr>
        </p:nvSpPr>
        <p:spPr>
          <a:ln/>
        </p:spPr>
        <p:txBody>
          <a:bodyPr/>
          <a:lstStyle>
            <a:lvl1pPr>
              <a:defRPr/>
            </a:lvl1pPr>
          </a:lstStyle>
          <a:p>
            <a:pPr>
              <a:defRPr/>
            </a:pPr>
            <a:fld id="{387F4EC5-E4A1-41EE-8778-FAD3C77AA90A}" type="slidenum">
              <a:rPr lang="en-US" altLang="en-US"/>
              <a:pPr>
                <a:defRPr/>
              </a:pPr>
              <a:t>‹#›</a:t>
            </a:fld>
            <a:endParaRPr lang="en-US" altLang="en-US"/>
          </a:p>
        </p:txBody>
      </p:sp>
    </p:spTree>
    <p:extLst>
      <p:ext uri="{BB962C8B-B14F-4D97-AF65-F5344CB8AC3E}">
        <p14:creationId xmlns:p14="http://schemas.microsoft.com/office/powerpoint/2010/main" val="177371374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762000"/>
            <a:ext cx="2076450" cy="53689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762000"/>
            <a:ext cx="6076950" cy="53689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8A7A7387-E473-4BCA-B501-2DA4F7B82A7C}"/>
              </a:ext>
            </a:extLst>
          </p:cNvPr>
          <p:cNvSpPr>
            <a:spLocks noGrp="1" noChangeArrowheads="1"/>
          </p:cNvSpPr>
          <p:nvPr>
            <p:ph type="dt" sz="half" idx="10"/>
          </p:nvPr>
        </p:nvSpPr>
        <p:spPr>
          <a:ln/>
        </p:spPr>
        <p:txBody>
          <a:bodyPr/>
          <a:lstStyle>
            <a:lvl1pPr>
              <a:defRPr/>
            </a:lvl1pPr>
          </a:lstStyle>
          <a:p>
            <a:pPr>
              <a:defRPr/>
            </a:pPr>
            <a:fld id="{97CE83CA-7EE9-4853-B454-E5C99DECB53C}" type="datetime1">
              <a:rPr lang="en-US"/>
              <a:pPr>
                <a:defRPr/>
              </a:pPr>
              <a:t>4/9/2021</a:t>
            </a:fld>
            <a:endParaRPr lang="en-US" dirty="0"/>
          </a:p>
        </p:txBody>
      </p:sp>
      <p:sp>
        <p:nvSpPr>
          <p:cNvPr id="5" name="Rectangle 11">
            <a:extLst>
              <a:ext uri="{FF2B5EF4-FFF2-40B4-BE49-F238E27FC236}">
                <a16:creationId xmlns:a16="http://schemas.microsoft.com/office/drawing/2014/main" id="{832CF7A0-B880-4AAF-8193-E8D639822D66}"/>
              </a:ext>
            </a:extLst>
          </p:cNvPr>
          <p:cNvSpPr>
            <a:spLocks noGrp="1" noChangeArrowheads="1"/>
          </p:cNvSpPr>
          <p:nvPr>
            <p:ph type="sldNum" sz="quarter" idx="11"/>
          </p:nvPr>
        </p:nvSpPr>
        <p:spPr>
          <a:ln/>
        </p:spPr>
        <p:txBody>
          <a:bodyPr/>
          <a:lstStyle>
            <a:lvl1pPr>
              <a:defRPr/>
            </a:lvl1pPr>
          </a:lstStyle>
          <a:p>
            <a:pPr>
              <a:defRPr/>
            </a:pPr>
            <a:fld id="{221E15B4-D247-4690-87A5-2689EC13B24F}" type="slidenum">
              <a:rPr lang="en-US" altLang="en-US"/>
              <a:pPr>
                <a:defRPr/>
              </a:pPr>
              <a:t>‹#›</a:t>
            </a:fld>
            <a:endParaRPr lang="en-US" altLang="en-US"/>
          </a:p>
        </p:txBody>
      </p:sp>
    </p:spTree>
    <p:extLst>
      <p:ext uri="{BB962C8B-B14F-4D97-AF65-F5344CB8AC3E}">
        <p14:creationId xmlns:p14="http://schemas.microsoft.com/office/powerpoint/2010/main" val="3929889307"/>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ClipArt">
  <p:cSld name="Title, Text and Clip Art">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F8CB92D-3E06-4988-84FC-991A6E9EFFC8}"/>
              </a:ext>
            </a:extLst>
          </p:cNvPr>
          <p:cNvSpPr>
            <a:spLocks noChangeArrowheads="1"/>
          </p:cNvSpPr>
          <p:nvPr userDrawn="1"/>
        </p:nvSpPr>
        <p:spPr bwMode="auto">
          <a:xfrm>
            <a:off x="0" y="0"/>
            <a:ext cx="9144000" cy="6858000"/>
          </a:xfrm>
          <a:prstGeom prst="rect">
            <a:avLst/>
          </a:prstGeom>
          <a:gradFill rotWithShape="0">
            <a:gsLst>
              <a:gs pos="0">
                <a:srgbClr val="FFFFFF"/>
              </a:gs>
              <a:gs pos="100000">
                <a:srgbClr val="C2AD42">
                  <a:alpha val="48000"/>
                </a:srgbClr>
              </a:gs>
            </a:gsLst>
            <a:lin ang="5400000" scaled="1"/>
          </a:gra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dirty="0"/>
          </a:p>
        </p:txBody>
      </p:sp>
      <p:sp>
        <p:nvSpPr>
          <p:cNvPr id="2" name="Title 1"/>
          <p:cNvSpPr>
            <a:spLocks noGrp="1"/>
          </p:cNvSpPr>
          <p:nvPr>
            <p:ph type="title"/>
          </p:nvPr>
        </p:nvSpPr>
        <p:spPr>
          <a:xfrm>
            <a:off x="406400" y="228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457200" y="1885950"/>
            <a:ext cx="4013200" cy="41719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22800" y="1885950"/>
            <a:ext cx="4013200" cy="4171950"/>
          </a:xfrm>
        </p:spPr>
        <p:txBody>
          <a:bodyPr/>
          <a:lstStyle/>
          <a:p>
            <a:pPr lvl="0"/>
            <a:endParaRPr lang="en-US" noProof="0" dirty="0"/>
          </a:p>
        </p:txBody>
      </p:sp>
      <p:sp>
        <p:nvSpPr>
          <p:cNvPr id="6" name="Date Placeholder 5">
            <a:extLst>
              <a:ext uri="{FF2B5EF4-FFF2-40B4-BE49-F238E27FC236}">
                <a16:creationId xmlns:a16="http://schemas.microsoft.com/office/drawing/2014/main" id="{DC50C4CF-6BA7-4220-BBDE-A50384833C4C}"/>
              </a:ext>
            </a:extLst>
          </p:cNvPr>
          <p:cNvSpPr>
            <a:spLocks noGrp="1" noChangeArrowheads="1"/>
          </p:cNvSpPr>
          <p:nvPr>
            <p:ph type="dt" sz="half" idx="10"/>
          </p:nvPr>
        </p:nvSpPr>
        <p:spPr/>
        <p:txBody>
          <a:bodyPr/>
          <a:lstStyle>
            <a:lvl1pPr>
              <a:defRPr/>
            </a:lvl1pPr>
          </a:lstStyle>
          <a:p>
            <a:pPr>
              <a:defRPr/>
            </a:pPr>
            <a:fld id="{0E126C97-5A75-4EB0-B29C-13AEF58DF42B}" type="datetime1">
              <a:rPr lang="en-US"/>
              <a:pPr>
                <a:defRPr/>
              </a:pPr>
              <a:t>4/9/2021</a:t>
            </a:fld>
            <a:endParaRPr lang="en-US" dirty="0"/>
          </a:p>
        </p:txBody>
      </p:sp>
      <p:sp>
        <p:nvSpPr>
          <p:cNvPr id="7" name="Footer Placeholder 6">
            <a:extLst>
              <a:ext uri="{FF2B5EF4-FFF2-40B4-BE49-F238E27FC236}">
                <a16:creationId xmlns:a16="http://schemas.microsoft.com/office/drawing/2014/main" id="{7AC6D4A5-4E50-49E0-8355-22FFE1AE4B72}"/>
              </a:ext>
            </a:extLst>
          </p:cNvPr>
          <p:cNvSpPr>
            <a:spLocks noGrp="1" noChangeArrowheads="1"/>
          </p:cNvSpPr>
          <p:nvPr>
            <p:ph type="ftr" sz="quarter" idx="11"/>
          </p:nvPr>
        </p:nvSpPr>
        <p:spPr bwMode="auto">
          <a:xfrm>
            <a:off x="5943600" y="6248400"/>
            <a:ext cx="29718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200" b="1">
                <a:solidFill>
                  <a:srgbClr val="004100"/>
                </a:solidFill>
                <a:latin typeface="Arial" charset="0"/>
              </a:defRPr>
            </a:lvl1pPr>
          </a:lstStyle>
          <a:p>
            <a:pPr>
              <a:defRPr/>
            </a:pPr>
            <a:r>
              <a:rPr lang="en-US"/>
              <a:t>Presented By:  Michael L. Miner, Esq.            Chad M. Miner, Esq.</a:t>
            </a:r>
          </a:p>
        </p:txBody>
      </p:sp>
      <p:sp>
        <p:nvSpPr>
          <p:cNvPr id="8" name="Slide Number Placeholder 7">
            <a:extLst>
              <a:ext uri="{FF2B5EF4-FFF2-40B4-BE49-F238E27FC236}">
                <a16:creationId xmlns:a16="http://schemas.microsoft.com/office/drawing/2014/main" id="{560C0C61-2291-4021-849E-C01C8F705B93}"/>
              </a:ext>
            </a:extLst>
          </p:cNvPr>
          <p:cNvSpPr>
            <a:spLocks noGrp="1" noChangeArrowheads="1"/>
          </p:cNvSpPr>
          <p:nvPr>
            <p:ph type="sldNum" sz="quarter" idx="12"/>
          </p:nvPr>
        </p:nvSpPr>
        <p:spPr/>
        <p:txBody>
          <a:bodyPr/>
          <a:lstStyle>
            <a:lvl1pPr>
              <a:defRPr smtClean="0"/>
            </a:lvl1pPr>
          </a:lstStyle>
          <a:p>
            <a:pPr>
              <a:defRPr/>
            </a:pPr>
            <a:fld id="{B4C9B9B5-508E-4B78-9F5B-4F174CF7ECAE}" type="slidenum">
              <a:rPr lang="en-US" altLang="en-US"/>
              <a:pPr>
                <a:defRPr/>
              </a:pPr>
              <a:t>‹#›</a:t>
            </a:fld>
            <a:endParaRPr lang="en-US" altLang="en-US"/>
          </a:p>
        </p:txBody>
      </p:sp>
    </p:spTree>
    <p:extLst>
      <p:ext uri="{BB962C8B-B14F-4D97-AF65-F5344CB8AC3E}">
        <p14:creationId xmlns:p14="http://schemas.microsoft.com/office/powerpoint/2010/main" val="40763455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3">
            <a:extLst>
              <a:ext uri="{FF2B5EF4-FFF2-40B4-BE49-F238E27FC236}">
                <a16:creationId xmlns:a16="http://schemas.microsoft.com/office/drawing/2014/main" id="{4E229ADE-24C3-4392-A2A4-7A9E79E63E99}"/>
              </a:ext>
            </a:extLst>
          </p:cNvPr>
          <p:cNvSpPr>
            <a:spLocks noChangeArrowheads="1"/>
          </p:cNvSpPr>
          <p:nvPr userDrawn="1"/>
        </p:nvSpPr>
        <p:spPr bwMode="auto">
          <a:xfrm>
            <a:off x="0" y="0"/>
            <a:ext cx="9144000" cy="6858000"/>
          </a:xfrm>
          <a:prstGeom prst="rect">
            <a:avLst/>
          </a:prstGeom>
          <a:gradFill rotWithShape="0">
            <a:gsLst>
              <a:gs pos="0">
                <a:srgbClr val="FFFFFF"/>
              </a:gs>
              <a:gs pos="100000">
                <a:srgbClr val="C2AD42">
                  <a:alpha val="48000"/>
                </a:srgbClr>
              </a:gs>
            </a:gsLst>
            <a:lin ang="5400000" scaled="1"/>
          </a:gra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dirty="0"/>
          </a:p>
        </p:txBody>
      </p:sp>
      <p:sp>
        <p:nvSpPr>
          <p:cNvPr id="369675" name="Rectangle 11"/>
          <p:cNvSpPr>
            <a:spLocks noGrp="1" noChangeArrowheads="1"/>
          </p:cNvSpPr>
          <p:nvPr>
            <p:ph type="ctrTitle"/>
          </p:nvPr>
        </p:nvSpPr>
        <p:spPr>
          <a:xfrm>
            <a:off x="2057400" y="1524000"/>
            <a:ext cx="6629400" cy="1828800"/>
          </a:xfrm>
        </p:spPr>
        <p:txBody>
          <a:bodyPr/>
          <a:lstStyle>
            <a:lvl1pPr>
              <a:defRPr sz="3400"/>
            </a:lvl1pPr>
          </a:lstStyle>
          <a:p>
            <a:r>
              <a:rPr lang="en-US"/>
              <a:t>Click to edit Master title style</a:t>
            </a:r>
          </a:p>
        </p:txBody>
      </p:sp>
      <p:sp>
        <p:nvSpPr>
          <p:cNvPr id="369676" name="Rectangle 12"/>
          <p:cNvSpPr>
            <a:spLocks noGrp="1" noChangeArrowheads="1"/>
          </p:cNvSpPr>
          <p:nvPr>
            <p:ph type="subTitle" idx="1"/>
          </p:nvPr>
        </p:nvSpPr>
        <p:spPr>
          <a:xfrm>
            <a:off x="1371600" y="3962400"/>
            <a:ext cx="6858000" cy="1600200"/>
          </a:xfrm>
        </p:spPr>
        <p:txBody>
          <a:bodyPr anchor="ctr"/>
          <a:lstStyle>
            <a:lvl1pPr marL="0" indent="0" algn="ctr">
              <a:buFont typeface="Arial" charset="0"/>
              <a:buNone/>
              <a:defRPr/>
            </a:lvl1pPr>
          </a:lstStyle>
          <a:p>
            <a:r>
              <a:rPr lang="en-US"/>
              <a:t>Click to edit Master subtitle style</a:t>
            </a:r>
          </a:p>
        </p:txBody>
      </p:sp>
      <p:sp>
        <p:nvSpPr>
          <p:cNvPr id="5" name="Rectangle 13">
            <a:extLst>
              <a:ext uri="{FF2B5EF4-FFF2-40B4-BE49-F238E27FC236}">
                <a16:creationId xmlns:a16="http://schemas.microsoft.com/office/drawing/2014/main" id="{9F79E347-17AB-4EC9-AEF7-CF5ECC1FACAC}"/>
              </a:ext>
            </a:extLst>
          </p:cNvPr>
          <p:cNvSpPr>
            <a:spLocks noGrp="1" noChangeArrowheads="1"/>
          </p:cNvSpPr>
          <p:nvPr>
            <p:ph type="dt" sz="half" idx="10"/>
          </p:nvPr>
        </p:nvSpPr>
        <p:spPr>
          <a:xfrm>
            <a:off x="912813" y="6251575"/>
            <a:ext cx="1905000" cy="457200"/>
          </a:xfrm>
        </p:spPr>
        <p:txBody>
          <a:bodyPr/>
          <a:lstStyle>
            <a:lvl1pPr>
              <a:defRPr/>
            </a:lvl1pPr>
          </a:lstStyle>
          <a:p>
            <a:pPr>
              <a:defRPr/>
            </a:pPr>
            <a:fld id="{C684957E-F8E3-45BF-833F-8D024DE8C629}" type="datetime1">
              <a:rPr lang="en-US"/>
              <a:pPr>
                <a:defRPr/>
              </a:pPr>
              <a:t>4/9/2021</a:t>
            </a:fld>
            <a:endParaRPr lang="en-US" dirty="0"/>
          </a:p>
        </p:txBody>
      </p:sp>
      <p:sp>
        <p:nvSpPr>
          <p:cNvPr id="6" name="Rectangle 14">
            <a:extLst>
              <a:ext uri="{FF2B5EF4-FFF2-40B4-BE49-F238E27FC236}">
                <a16:creationId xmlns:a16="http://schemas.microsoft.com/office/drawing/2014/main" id="{64CEB49D-86A5-480A-96F3-03DD0EA11B61}"/>
              </a:ext>
            </a:extLst>
          </p:cNvPr>
          <p:cNvSpPr>
            <a:spLocks noGrp="1" noChangeArrowheads="1"/>
          </p:cNvSpPr>
          <p:nvPr>
            <p:ph type="ftr" sz="quarter" idx="11"/>
          </p:nvPr>
        </p:nvSpPr>
        <p:spPr bwMode="auto">
          <a:xfrm>
            <a:off x="60198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200" b="1">
                <a:solidFill>
                  <a:srgbClr val="004100"/>
                </a:solidFill>
                <a:latin typeface="Arial" charset="0"/>
              </a:defRPr>
            </a:lvl1pPr>
          </a:lstStyle>
          <a:p>
            <a:pPr>
              <a:defRPr/>
            </a:pPr>
            <a:r>
              <a:rPr lang="en-US"/>
              <a:t>Presented By:  Michael L. Miner, Esq.            Chad M. Miner, Esq.</a:t>
            </a:r>
          </a:p>
        </p:txBody>
      </p:sp>
      <p:sp>
        <p:nvSpPr>
          <p:cNvPr id="7" name="Rectangle 15">
            <a:extLst>
              <a:ext uri="{FF2B5EF4-FFF2-40B4-BE49-F238E27FC236}">
                <a16:creationId xmlns:a16="http://schemas.microsoft.com/office/drawing/2014/main" id="{5035E62F-AAA0-4F59-8C2A-A6883F60F630}"/>
              </a:ext>
            </a:extLst>
          </p:cNvPr>
          <p:cNvSpPr>
            <a:spLocks noGrp="1" noChangeArrowheads="1"/>
          </p:cNvSpPr>
          <p:nvPr>
            <p:ph type="sldNum" sz="quarter" idx="12"/>
          </p:nvPr>
        </p:nvSpPr>
        <p:spPr>
          <a:xfrm>
            <a:off x="3505200" y="6248400"/>
            <a:ext cx="1905000" cy="457200"/>
          </a:xfrm>
        </p:spPr>
        <p:txBody>
          <a:bodyPr/>
          <a:lstStyle>
            <a:lvl1pPr>
              <a:defRPr smtClean="0"/>
            </a:lvl1pPr>
          </a:lstStyle>
          <a:p>
            <a:pPr>
              <a:defRPr/>
            </a:pPr>
            <a:fld id="{BFF14F62-5954-431E-B38D-5E6BBB552EB0}" type="slidenum">
              <a:rPr lang="en-US" altLang="en-US"/>
              <a:pPr>
                <a:defRPr/>
              </a:pPr>
              <a:t>‹#›</a:t>
            </a:fld>
            <a:endParaRPr lang="en-US" altLang="en-US"/>
          </a:p>
        </p:txBody>
      </p:sp>
    </p:spTree>
    <p:extLst>
      <p:ext uri="{BB962C8B-B14F-4D97-AF65-F5344CB8AC3E}">
        <p14:creationId xmlns:p14="http://schemas.microsoft.com/office/powerpoint/2010/main" val="1996011148"/>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CC25492B-B5D3-469F-B39C-CE1B3272EF44}"/>
              </a:ext>
            </a:extLst>
          </p:cNvPr>
          <p:cNvSpPr>
            <a:spLocks noGrp="1" noChangeArrowheads="1"/>
          </p:cNvSpPr>
          <p:nvPr>
            <p:ph type="dt" sz="half" idx="10"/>
          </p:nvPr>
        </p:nvSpPr>
        <p:spPr>
          <a:ln/>
        </p:spPr>
        <p:txBody>
          <a:bodyPr/>
          <a:lstStyle>
            <a:lvl1pPr>
              <a:defRPr/>
            </a:lvl1pPr>
          </a:lstStyle>
          <a:p>
            <a:pPr>
              <a:defRPr/>
            </a:pPr>
            <a:fld id="{AE5FB1E0-680F-4048-B770-DD9DACB8372C}" type="datetime1">
              <a:rPr lang="en-US"/>
              <a:pPr>
                <a:defRPr/>
              </a:pPr>
              <a:t>4/9/2021</a:t>
            </a:fld>
            <a:endParaRPr lang="en-US" dirty="0"/>
          </a:p>
        </p:txBody>
      </p:sp>
      <p:sp>
        <p:nvSpPr>
          <p:cNvPr id="5" name="Rectangle 11">
            <a:extLst>
              <a:ext uri="{FF2B5EF4-FFF2-40B4-BE49-F238E27FC236}">
                <a16:creationId xmlns:a16="http://schemas.microsoft.com/office/drawing/2014/main" id="{E1DC1C49-AAAB-45B3-A0DD-DEEB5976E480}"/>
              </a:ext>
            </a:extLst>
          </p:cNvPr>
          <p:cNvSpPr>
            <a:spLocks noGrp="1" noChangeArrowheads="1"/>
          </p:cNvSpPr>
          <p:nvPr>
            <p:ph type="sldNum" sz="quarter" idx="11"/>
          </p:nvPr>
        </p:nvSpPr>
        <p:spPr>
          <a:ln/>
        </p:spPr>
        <p:txBody>
          <a:bodyPr/>
          <a:lstStyle>
            <a:lvl1pPr>
              <a:defRPr/>
            </a:lvl1pPr>
          </a:lstStyle>
          <a:p>
            <a:pPr>
              <a:defRPr/>
            </a:pPr>
            <a:fld id="{709E1FF5-9745-4E4B-BB66-2269E7F07DC1}" type="slidenum">
              <a:rPr lang="en-US" altLang="en-US"/>
              <a:pPr>
                <a:defRPr/>
              </a:pPr>
              <a:t>‹#›</a:t>
            </a:fld>
            <a:endParaRPr lang="en-US" altLang="en-US"/>
          </a:p>
        </p:txBody>
      </p:sp>
    </p:spTree>
    <p:extLst>
      <p:ext uri="{BB962C8B-B14F-4D97-AF65-F5344CB8AC3E}">
        <p14:creationId xmlns:p14="http://schemas.microsoft.com/office/powerpoint/2010/main" val="2685296145"/>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a:extLst>
              <a:ext uri="{FF2B5EF4-FFF2-40B4-BE49-F238E27FC236}">
                <a16:creationId xmlns:a16="http://schemas.microsoft.com/office/drawing/2014/main" id="{C7528375-C224-4CE9-889E-79581D44DB75}"/>
              </a:ext>
            </a:extLst>
          </p:cNvPr>
          <p:cNvSpPr>
            <a:spLocks noGrp="1" noChangeArrowheads="1"/>
          </p:cNvSpPr>
          <p:nvPr>
            <p:ph type="dt" sz="half" idx="10"/>
          </p:nvPr>
        </p:nvSpPr>
        <p:spPr>
          <a:ln/>
        </p:spPr>
        <p:txBody>
          <a:bodyPr/>
          <a:lstStyle>
            <a:lvl1pPr>
              <a:defRPr/>
            </a:lvl1pPr>
          </a:lstStyle>
          <a:p>
            <a:pPr>
              <a:defRPr/>
            </a:pPr>
            <a:fld id="{F5FF9E7F-BC9B-4522-9C11-65477D89B70E}" type="datetime1">
              <a:rPr lang="en-US"/>
              <a:pPr>
                <a:defRPr/>
              </a:pPr>
              <a:t>4/9/2021</a:t>
            </a:fld>
            <a:endParaRPr lang="en-US" dirty="0"/>
          </a:p>
        </p:txBody>
      </p:sp>
      <p:sp>
        <p:nvSpPr>
          <p:cNvPr id="5" name="Rectangle 11">
            <a:extLst>
              <a:ext uri="{FF2B5EF4-FFF2-40B4-BE49-F238E27FC236}">
                <a16:creationId xmlns:a16="http://schemas.microsoft.com/office/drawing/2014/main" id="{7EE36C09-BA6F-4104-9673-FC9D04547B1B}"/>
              </a:ext>
            </a:extLst>
          </p:cNvPr>
          <p:cNvSpPr>
            <a:spLocks noGrp="1" noChangeArrowheads="1"/>
          </p:cNvSpPr>
          <p:nvPr>
            <p:ph type="sldNum" sz="quarter" idx="11"/>
          </p:nvPr>
        </p:nvSpPr>
        <p:spPr>
          <a:ln/>
        </p:spPr>
        <p:txBody>
          <a:bodyPr/>
          <a:lstStyle>
            <a:lvl1pPr>
              <a:defRPr/>
            </a:lvl1pPr>
          </a:lstStyle>
          <a:p>
            <a:pPr>
              <a:defRPr/>
            </a:pPr>
            <a:fld id="{01A356E9-CE70-4EAB-8B76-E6E03C5817FB}" type="slidenum">
              <a:rPr lang="en-US" altLang="en-US"/>
              <a:pPr>
                <a:defRPr/>
              </a:pPr>
              <a:t>‹#›</a:t>
            </a:fld>
            <a:endParaRPr lang="en-US" altLang="en-US"/>
          </a:p>
        </p:txBody>
      </p:sp>
    </p:spTree>
    <p:extLst>
      <p:ext uri="{BB962C8B-B14F-4D97-AF65-F5344CB8AC3E}">
        <p14:creationId xmlns:p14="http://schemas.microsoft.com/office/powerpoint/2010/main" val="744582355"/>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752600"/>
            <a:ext cx="3810000" cy="4378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752600"/>
            <a:ext cx="3810000" cy="4378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a:extLst>
              <a:ext uri="{FF2B5EF4-FFF2-40B4-BE49-F238E27FC236}">
                <a16:creationId xmlns:a16="http://schemas.microsoft.com/office/drawing/2014/main" id="{78A4BBB7-1A4E-4351-9F05-FEEE0573F63E}"/>
              </a:ext>
            </a:extLst>
          </p:cNvPr>
          <p:cNvSpPr>
            <a:spLocks noGrp="1" noChangeArrowheads="1"/>
          </p:cNvSpPr>
          <p:nvPr>
            <p:ph type="dt" sz="half" idx="10"/>
          </p:nvPr>
        </p:nvSpPr>
        <p:spPr>
          <a:ln/>
        </p:spPr>
        <p:txBody>
          <a:bodyPr/>
          <a:lstStyle>
            <a:lvl1pPr>
              <a:defRPr/>
            </a:lvl1pPr>
          </a:lstStyle>
          <a:p>
            <a:pPr>
              <a:defRPr/>
            </a:pPr>
            <a:fld id="{65811B52-030E-495E-A3AE-774F4AEE1A9C}" type="datetime1">
              <a:rPr lang="en-US"/>
              <a:pPr>
                <a:defRPr/>
              </a:pPr>
              <a:t>4/9/2021</a:t>
            </a:fld>
            <a:endParaRPr lang="en-US" dirty="0"/>
          </a:p>
        </p:txBody>
      </p:sp>
      <p:sp>
        <p:nvSpPr>
          <p:cNvPr id="6" name="Rectangle 11">
            <a:extLst>
              <a:ext uri="{FF2B5EF4-FFF2-40B4-BE49-F238E27FC236}">
                <a16:creationId xmlns:a16="http://schemas.microsoft.com/office/drawing/2014/main" id="{0518F842-ED9D-4CAB-9C9A-30DC6D965D7A}"/>
              </a:ext>
            </a:extLst>
          </p:cNvPr>
          <p:cNvSpPr>
            <a:spLocks noGrp="1" noChangeArrowheads="1"/>
          </p:cNvSpPr>
          <p:nvPr>
            <p:ph type="sldNum" sz="quarter" idx="11"/>
          </p:nvPr>
        </p:nvSpPr>
        <p:spPr>
          <a:ln/>
        </p:spPr>
        <p:txBody>
          <a:bodyPr/>
          <a:lstStyle>
            <a:lvl1pPr>
              <a:defRPr/>
            </a:lvl1pPr>
          </a:lstStyle>
          <a:p>
            <a:pPr>
              <a:defRPr/>
            </a:pPr>
            <a:fld id="{44AA4128-A63F-47F9-B795-E95E9D091ADF}" type="slidenum">
              <a:rPr lang="en-US" altLang="en-US"/>
              <a:pPr>
                <a:defRPr/>
              </a:pPr>
              <a:t>‹#›</a:t>
            </a:fld>
            <a:endParaRPr lang="en-US" altLang="en-US"/>
          </a:p>
        </p:txBody>
      </p:sp>
    </p:spTree>
    <p:extLst>
      <p:ext uri="{BB962C8B-B14F-4D97-AF65-F5344CB8AC3E}">
        <p14:creationId xmlns:p14="http://schemas.microsoft.com/office/powerpoint/2010/main" val="1506292866"/>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a:extLst>
              <a:ext uri="{FF2B5EF4-FFF2-40B4-BE49-F238E27FC236}">
                <a16:creationId xmlns:a16="http://schemas.microsoft.com/office/drawing/2014/main" id="{0CEBE390-CF57-4845-A699-2A979351E29C}"/>
              </a:ext>
            </a:extLst>
          </p:cNvPr>
          <p:cNvSpPr>
            <a:spLocks noGrp="1" noChangeArrowheads="1"/>
          </p:cNvSpPr>
          <p:nvPr>
            <p:ph type="dt" sz="half" idx="10"/>
          </p:nvPr>
        </p:nvSpPr>
        <p:spPr>
          <a:ln/>
        </p:spPr>
        <p:txBody>
          <a:bodyPr/>
          <a:lstStyle>
            <a:lvl1pPr>
              <a:defRPr/>
            </a:lvl1pPr>
          </a:lstStyle>
          <a:p>
            <a:pPr>
              <a:defRPr/>
            </a:pPr>
            <a:fld id="{4F5A1841-0559-4C8B-BED8-733064297D25}" type="datetime1">
              <a:rPr lang="en-US"/>
              <a:pPr>
                <a:defRPr/>
              </a:pPr>
              <a:t>4/9/2021</a:t>
            </a:fld>
            <a:endParaRPr lang="en-US" dirty="0"/>
          </a:p>
        </p:txBody>
      </p:sp>
      <p:sp>
        <p:nvSpPr>
          <p:cNvPr id="8" name="Rectangle 11">
            <a:extLst>
              <a:ext uri="{FF2B5EF4-FFF2-40B4-BE49-F238E27FC236}">
                <a16:creationId xmlns:a16="http://schemas.microsoft.com/office/drawing/2014/main" id="{564DAAD9-22A1-467F-8B37-BD6DCF6474F8}"/>
              </a:ext>
            </a:extLst>
          </p:cNvPr>
          <p:cNvSpPr>
            <a:spLocks noGrp="1" noChangeArrowheads="1"/>
          </p:cNvSpPr>
          <p:nvPr>
            <p:ph type="sldNum" sz="quarter" idx="11"/>
          </p:nvPr>
        </p:nvSpPr>
        <p:spPr>
          <a:ln/>
        </p:spPr>
        <p:txBody>
          <a:bodyPr/>
          <a:lstStyle>
            <a:lvl1pPr>
              <a:defRPr/>
            </a:lvl1pPr>
          </a:lstStyle>
          <a:p>
            <a:pPr>
              <a:defRPr/>
            </a:pPr>
            <a:fld id="{D5300633-49F3-4983-AE6F-2980142AB831}" type="slidenum">
              <a:rPr lang="en-US" altLang="en-US"/>
              <a:pPr>
                <a:defRPr/>
              </a:pPr>
              <a:t>‹#›</a:t>
            </a:fld>
            <a:endParaRPr lang="en-US" altLang="en-US"/>
          </a:p>
        </p:txBody>
      </p:sp>
    </p:spTree>
    <p:extLst>
      <p:ext uri="{BB962C8B-B14F-4D97-AF65-F5344CB8AC3E}">
        <p14:creationId xmlns:p14="http://schemas.microsoft.com/office/powerpoint/2010/main" val="3277237836"/>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a:extLst>
              <a:ext uri="{FF2B5EF4-FFF2-40B4-BE49-F238E27FC236}">
                <a16:creationId xmlns:a16="http://schemas.microsoft.com/office/drawing/2014/main" id="{F16CE068-5E05-4704-BAF3-8F731F57E568}"/>
              </a:ext>
            </a:extLst>
          </p:cNvPr>
          <p:cNvSpPr>
            <a:spLocks noGrp="1" noChangeArrowheads="1"/>
          </p:cNvSpPr>
          <p:nvPr>
            <p:ph type="dt" sz="half" idx="10"/>
          </p:nvPr>
        </p:nvSpPr>
        <p:spPr>
          <a:ln/>
        </p:spPr>
        <p:txBody>
          <a:bodyPr/>
          <a:lstStyle>
            <a:lvl1pPr>
              <a:defRPr/>
            </a:lvl1pPr>
          </a:lstStyle>
          <a:p>
            <a:pPr>
              <a:defRPr/>
            </a:pPr>
            <a:fld id="{635F4773-8C41-4DB5-8491-03451A592EDF}" type="datetime1">
              <a:rPr lang="en-US"/>
              <a:pPr>
                <a:defRPr/>
              </a:pPr>
              <a:t>4/9/2021</a:t>
            </a:fld>
            <a:endParaRPr lang="en-US" dirty="0"/>
          </a:p>
        </p:txBody>
      </p:sp>
      <p:sp>
        <p:nvSpPr>
          <p:cNvPr id="4" name="Rectangle 11">
            <a:extLst>
              <a:ext uri="{FF2B5EF4-FFF2-40B4-BE49-F238E27FC236}">
                <a16:creationId xmlns:a16="http://schemas.microsoft.com/office/drawing/2014/main" id="{4AC22F41-069C-4259-8368-A7790B0DC8A1}"/>
              </a:ext>
            </a:extLst>
          </p:cNvPr>
          <p:cNvSpPr>
            <a:spLocks noGrp="1" noChangeArrowheads="1"/>
          </p:cNvSpPr>
          <p:nvPr>
            <p:ph type="sldNum" sz="quarter" idx="11"/>
          </p:nvPr>
        </p:nvSpPr>
        <p:spPr>
          <a:ln/>
        </p:spPr>
        <p:txBody>
          <a:bodyPr/>
          <a:lstStyle>
            <a:lvl1pPr>
              <a:defRPr/>
            </a:lvl1pPr>
          </a:lstStyle>
          <a:p>
            <a:pPr>
              <a:defRPr/>
            </a:pPr>
            <a:fld id="{F3D0CCEA-72F1-4974-AF19-9FCE714C0207}" type="slidenum">
              <a:rPr lang="en-US" altLang="en-US"/>
              <a:pPr>
                <a:defRPr/>
              </a:pPr>
              <a:t>‹#›</a:t>
            </a:fld>
            <a:endParaRPr lang="en-US" altLang="en-US"/>
          </a:p>
        </p:txBody>
      </p:sp>
    </p:spTree>
    <p:extLst>
      <p:ext uri="{BB962C8B-B14F-4D97-AF65-F5344CB8AC3E}">
        <p14:creationId xmlns:p14="http://schemas.microsoft.com/office/powerpoint/2010/main" val="3999607438"/>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5B343DBA-B98D-4716-9F74-E4931448C53B}"/>
              </a:ext>
            </a:extLst>
          </p:cNvPr>
          <p:cNvSpPr>
            <a:spLocks noGrp="1" noChangeArrowheads="1"/>
          </p:cNvSpPr>
          <p:nvPr>
            <p:ph type="dt" sz="half" idx="10"/>
          </p:nvPr>
        </p:nvSpPr>
        <p:spPr>
          <a:ln/>
        </p:spPr>
        <p:txBody>
          <a:bodyPr/>
          <a:lstStyle>
            <a:lvl1pPr>
              <a:defRPr/>
            </a:lvl1pPr>
          </a:lstStyle>
          <a:p>
            <a:pPr>
              <a:defRPr/>
            </a:pPr>
            <a:fld id="{46665FCA-638F-4287-968B-668780F2F7FE}" type="datetime1">
              <a:rPr lang="en-US"/>
              <a:pPr>
                <a:defRPr/>
              </a:pPr>
              <a:t>4/9/2021</a:t>
            </a:fld>
            <a:endParaRPr lang="en-US" dirty="0"/>
          </a:p>
        </p:txBody>
      </p:sp>
      <p:sp>
        <p:nvSpPr>
          <p:cNvPr id="3" name="Rectangle 11">
            <a:extLst>
              <a:ext uri="{FF2B5EF4-FFF2-40B4-BE49-F238E27FC236}">
                <a16:creationId xmlns:a16="http://schemas.microsoft.com/office/drawing/2014/main" id="{ECCA1FF6-8DC2-48CD-9469-4F7B77CA4466}"/>
              </a:ext>
            </a:extLst>
          </p:cNvPr>
          <p:cNvSpPr>
            <a:spLocks noGrp="1" noChangeArrowheads="1"/>
          </p:cNvSpPr>
          <p:nvPr>
            <p:ph type="sldNum" sz="quarter" idx="11"/>
          </p:nvPr>
        </p:nvSpPr>
        <p:spPr>
          <a:ln/>
        </p:spPr>
        <p:txBody>
          <a:bodyPr/>
          <a:lstStyle>
            <a:lvl1pPr>
              <a:defRPr/>
            </a:lvl1pPr>
          </a:lstStyle>
          <a:p>
            <a:pPr>
              <a:defRPr/>
            </a:pPr>
            <a:fld id="{F9E6437C-726D-467F-B357-EA857A51D90F}" type="slidenum">
              <a:rPr lang="en-US" altLang="en-US"/>
              <a:pPr>
                <a:defRPr/>
              </a:pPr>
              <a:t>‹#›</a:t>
            </a:fld>
            <a:endParaRPr lang="en-US" altLang="en-US"/>
          </a:p>
        </p:txBody>
      </p:sp>
    </p:spTree>
    <p:extLst>
      <p:ext uri="{BB962C8B-B14F-4D97-AF65-F5344CB8AC3E}">
        <p14:creationId xmlns:p14="http://schemas.microsoft.com/office/powerpoint/2010/main" val="244963559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1F38A29F-F18D-4EFA-85F2-83D8A5360321}"/>
              </a:ext>
            </a:extLst>
          </p:cNvPr>
          <p:cNvSpPr>
            <a:spLocks noGrp="1" noChangeArrowheads="1"/>
          </p:cNvSpPr>
          <p:nvPr>
            <p:ph type="dt" sz="half" idx="10"/>
          </p:nvPr>
        </p:nvSpPr>
        <p:spPr>
          <a:ln/>
        </p:spPr>
        <p:txBody>
          <a:bodyPr/>
          <a:lstStyle>
            <a:lvl1pPr>
              <a:defRPr/>
            </a:lvl1pPr>
          </a:lstStyle>
          <a:p>
            <a:pPr>
              <a:defRPr/>
            </a:pPr>
            <a:fld id="{1D11EE74-1486-45ED-B47B-F3AC21AACBEC}" type="datetime1">
              <a:rPr lang="en-US"/>
              <a:pPr>
                <a:defRPr/>
              </a:pPr>
              <a:t>4/9/2021</a:t>
            </a:fld>
            <a:endParaRPr lang="en-US" dirty="0"/>
          </a:p>
        </p:txBody>
      </p:sp>
      <p:sp>
        <p:nvSpPr>
          <p:cNvPr id="5" name="Rectangle 11">
            <a:extLst>
              <a:ext uri="{FF2B5EF4-FFF2-40B4-BE49-F238E27FC236}">
                <a16:creationId xmlns:a16="http://schemas.microsoft.com/office/drawing/2014/main" id="{0A71C5EC-2497-4262-8A44-A970661FB17B}"/>
              </a:ext>
            </a:extLst>
          </p:cNvPr>
          <p:cNvSpPr>
            <a:spLocks noGrp="1" noChangeArrowheads="1"/>
          </p:cNvSpPr>
          <p:nvPr>
            <p:ph type="sldNum" sz="quarter" idx="11"/>
          </p:nvPr>
        </p:nvSpPr>
        <p:spPr>
          <a:ln/>
        </p:spPr>
        <p:txBody>
          <a:bodyPr/>
          <a:lstStyle>
            <a:lvl1pPr>
              <a:defRPr/>
            </a:lvl1pPr>
          </a:lstStyle>
          <a:p>
            <a:pPr>
              <a:defRPr/>
            </a:pPr>
            <a:fld id="{E89F31C6-2815-4D8B-8892-7D46AE7A9923}" type="slidenum">
              <a:rPr lang="en-US" altLang="en-US"/>
              <a:pPr>
                <a:defRPr/>
              </a:pPr>
              <a:t>‹#›</a:t>
            </a:fld>
            <a:endParaRPr lang="en-US" altLang="en-US"/>
          </a:p>
        </p:txBody>
      </p:sp>
    </p:spTree>
    <p:extLst>
      <p:ext uri="{BB962C8B-B14F-4D97-AF65-F5344CB8AC3E}">
        <p14:creationId xmlns:p14="http://schemas.microsoft.com/office/powerpoint/2010/main" val="1917282153"/>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a:extLst>
              <a:ext uri="{FF2B5EF4-FFF2-40B4-BE49-F238E27FC236}">
                <a16:creationId xmlns:a16="http://schemas.microsoft.com/office/drawing/2014/main" id="{6502F23B-81C8-4D9D-9DCA-0B0C189C48CE}"/>
              </a:ext>
            </a:extLst>
          </p:cNvPr>
          <p:cNvSpPr>
            <a:spLocks noGrp="1" noChangeArrowheads="1"/>
          </p:cNvSpPr>
          <p:nvPr>
            <p:ph type="dt" sz="half" idx="10"/>
          </p:nvPr>
        </p:nvSpPr>
        <p:spPr>
          <a:ln/>
        </p:spPr>
        <p:txBody>
          <a:bodyPr/>
          <a:lstStyle>
            <a:lvl1pPr>
              <a:defRPr/>
            </a:lvl1pPr>
          </a:lstStyle>
          <a:p>
            <a:pPr>
              <a:defRPr/>
            </a:pPr>
            <a:fld id="{F0801851-29D2-42A4-B693-652980807498}" type="datetime1">
              <a:rPr lang="en-US"/>
              <a:pPr>
                <a:defRPr/>
              </a:pPr>
              <a:t>4/9/2021</a:t>
            </a:fld>
            <a:endParaRPr lang="en-US" dirty="0"/>
          </a:p>
        </p:txBody>
      </p:sp>
      <p:sp>
        <p:nvSpPr>
          <p:cNvPr id="6" name="Rectangle 11">
            <a:extLst>
              <a:ext uri="{FF2B5EF4-FFF2-40B4-BE49-F238E27FC236}">
                <a16:creationId xmlns:a16="http://schemas.microsoft.com/office/drawing/2014/main" id="{BA7CEA04-0EDF-412E-9476-6CBCECF07EAF}"/>
              </a:ext>
            </a:extLst>
          </p:cNvPr>
          <p:cNvSpPr>
            <a:spLocks noGrp="1" noChangeArrowheads="1"/>
          </p:cNvSpPr>
          <p:nvPr>
            <p:ph type="sldNum" sz="quarter" idx="11"/>
          </p:nvPr>
        </p:nvSpPr>
        <p:spPr>
          <a:ln/>
        </p:spPr>
        <p:txBody>
          <a:bodyPr/>
          <a:lstStyle>
            <a:lvl1pPr>
              <a:defRPr/>
            </a:lvl1pPr>
          </a:lstStyle>
          <a:p>
            <a:pPr>
              <a:defRPr/>
            </a:pPr>
            <a:fld id="{FD267B30-5E58-4E52-A0B7-89764F5443F9}" type="slidenum">
              <a:rPr lang="en-US" altLang="en-US"/>
              <a:pPr>
                <a:defRPr/>
              </a:pPr>
              <a:t>‹#›</a:t>
            </a:fld>
            <a:endParaRPr lang="en-US" altLang="en-US"/>
          </a:p>
        </p:txBody>
      </p:sp>
    </p:spTree>
    <p:extLst>
      <p:ext uri="{BB962C8B-B14F-4D97-AF65-F5344CB8AC3E}">
        <p14:creationId xmlns:p14="http://schemas.microsoft.com/office/powerpoint/2010/main" val="3424199205"/>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a:extLst>
              <a:ext uri="{FF2B5EF4-FFF2-40B4-BE49-F238E27FC236}">
                <a16:creationId xmlns:a16="http://schemas.microsoft.com/office/drawing/2014/main" id="{3C819533-AE9C-434E-9CBF-61C2963749EE}"/>
              </a:ext>
            </a:extLst>
          </p:cNvPr>
          <p:cNvSpPr>
            <a:spLocks noGrp="1" noChangeArrowheads="1"/>
          </p:cNvSpPr>
          <p:nvPr>
            <p:ph type="dt" sz="half" idx="10"/>
          </p:nvPr>
        </p:nvSpPr>
        <p:spPr>
          <a:ln/>
        </p:spPr>
        <p:txBody>
          <a:bodyPr/>
          <a:lstStyle>
            <a:lvl1pPr>
              <a:defRPr/>
            </a:lvl1pPr>
          </a:lstStyle>
          <a:p>
            <a:pPr>
              <a:defRPr/>
            </a:pPr>
            <a:fld id="{82897550-8697-425A-A75C-383B7008FF62}" type="datetime1">
              <a:rPr lang="en-US"/>
              <a:pPr>
                <a:defRPr/>
              </a:pPr>
              <a:t>4/9/2021</a:t>
            </a:fld>
            <a:endParaRPr lang="en-US" dirty="0"/>
          </a:p>
        </p:txBody>
      </p:sp>
      <p:sp>
        <p:nvSpPr>
          <p:cNvPr id="6" name="Rectangle 11">
            <a:extLst>
              <a:ext uri="{FF2B5EF4-FFF2-40B4-BE49-F238E27FC236}">
                <a16:creationId xmlns:a16="http://schemas.microsoft.com/office/drawing/2014/main" id="{4B757025-7D35-4A6A-8B5B-7917A0318B61}"/>
              </a:ext>
            </a:extLst>
          </p:cNvPr>
          <p:cNvSpPr>
            <a:spLocks noGrp="1" noChangeArrowheads="1"/>
          </p:cNvSpPr>
          <p:nvPr>
            <p:ph type="sldNum" sz="quarter" idx="11"/>
          </p:nvPr>
        </p:nvSpPr>
        <p:spPr>
          <a:ln/>
        </p:spPr>
        <p:txBody>
          <a:bodyPr/>
          <a:lstStyle>
            <a:lvl1pPr>
              <a:defRPr/>
            </a:lvl1pPr>
          </a:lstStyle>
          <a:p>
            <a:pPr>
              <a:defRPr/>
            </a:pPr>
            <a:fld id="{9032A5AB-18D1-4166-BC4D-3A31B494A75A}" type="slidenum">
              <a:rPr lang="en-US" altLang="en-US"/>
              <a:pPr>
                <a:defRPr/>
              </a:pPr>
              <a:t>‹#›</a:t>
            </a:fld>
            <a:endParaRPr lang="en-US" altLang="en-US"/>
          </a:p>
        </p:txBody>
      </p:sp>
    </p:spTree>
    <p:extLst>
      <p:ext uri="{BB962C8B-B14F-4D97-AF65-F5344CB8AC3E}">
        <p14:creationId xmlns:p14="http://schemas.microsoft.com/office/powerpoint/2010/main" val="229837139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91627F07-7EA8-4052-9F6A-C8FD18D73890}"/>
              </a:ext>
            </a:extLst>
          </p:cNvPr>
          <p:cNvSpPr>
            <a:spLocks noGrp="1" noChangeArrowheads="1"/>
          </p:cNvSpPr>
          <p:nvPr>
            <p:ph type="dt" sz="half" idx="10"/>
          </p:nvPr>
        </p:nvSpPr>
        <p:spPr>
          <a:ln/>
        </p:spPr>
        <p:txBody>
          <a:bodyPr/>
          <a:lstStyle>
            <a:lvl1pPr>
              <a:defRPr/>
            </a:lvl1pPr>
          </a:lstStyle>
          <a:p>
            <a:pPr>
              <a:defRPr/>
            </a:pPr>
            <a:fld id="{DF9E3F84-81B7-4348-8CC0-8C602B6283C4}" type="datetime1">
              <a:rPr lang="en-US"/>
              <a:pPr>
                <a:defRPr/>
              </a:pPr>
              <a:t>4/9/2021</a:t>
            </a:fld>
            <a:endParaRPr lang="en-US" dirty="0"/>
          </a:p>
        </p:txBody>
      </p:sp>
      <p:sp>
        <p:nvSpPr>
          <p:cNvPr id="5" name="Rectangle 11">
            <a:extLst>
              <a:ext uri="{FF2B5EF4-FFF2-40B4-BE49-F238E27FC236}">
                <a16:creationId xmlns:a16="http://schemas.microsoft.com/office/drawing/2014/main" id="{8F2DA822-64E2-4F2A-A914-8F32309C58AB}"/>
              </a:ext>
            </a:extLst>
          </p:cNvPr>
          <p:cNvSpPr>
            <a:spLocks noGrp="1" noChangeArrowheads="1"/>
          </p:cNvSpPr>
          <p:nvPr>
            <p:ph type="sldNum" sz="quarter" idx="11"/>
          </p:nvPr>
        </p:nvSpPr>
        <p:spPr>
          <a:ln/>
        </p:spPr>
        <p:txBody>
          <a:bodyPr/>
          <a:lstStyle>
            <a:lvl1pPr>
              <a:defRPr/>
            </a:lvl1pPr>
          </a:lstStyle>
          <a:p>
            <a:pPr>
              <a:defRPr/>
            </a:pPr>
            <a:fld id="{2D6EC456-FC6A-4BE9-B8E7-7E2F2C882D8A}" type="slidenum">
              <a:rPr lang="en-US" altLang="en-US"/>
              <a:pPr>
                <a:defRPr/>
              </a:pPr>
              <a:t>‹#›</a:t>
            </a:fld>
            <a:endParaRPr lang="en-US" altLang="en-US"/>
          </a:p>
        </p:txBody>
      </p:sp>
    </p:spTree>
    <p:extLst>
      <p:ext uri="{BB962C8B-B14F-4D97-AF65-F5344CB8AC3E}">
        <p14:creationId xmlns:p14="http://schemas.microsoft.com/office/powerpoint/2010/main" val="3927813009"/>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762000"/>
            <a:ext cx="2076450" cy="53689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762000"/>
            <a:ext cx="6076950" cy="53689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a:extLst>
              <a:ext uri="{FF2B5EF4-FFF2-40B4-BE49-F238E27FC236}">
                <a16:creationId xmlns:a16="http://schemas.microsoft.com/office/drawing/2014/main" id="{4C4530DB-91A6-4D93-A47D-5F31C4928435}"/>
              </a:ext>
            </a:extLst>
          </p:cNvPr>
          <p:cNvSpPr>
            <a:spLocks noGrp="1" noChangeArrowheads="1"/>
          </p:cNvSpPr>
          <p:nvPr>
            <p:ph type="dt" sz="half" idx="10"/>
          </p:nvPr>
        </p:nvSpPr>
        <p:spPr>
          <a:ln/>
        </p:spPr>
        <p:txBody>
          <a:bodyPr/>
          <a:lstStyle>
            <a:lvl1pPr>
              <a:defRPr/>
            </a:lvl1pPr>
          </a:lstStyle>
          <a:p>
            <a:pPr>
              <a:defRPr/>
            </a:pPr>
            <a:fld id="{ABA8FA87-504D-4CE5-A823-FA7A45281ECC}" type="datetime1">
              <a:rPr lang="en-US"/>
              <a:pPr>
                <a:defRPr/>
              </a:pPr>
              <a:t>4/9/2021</a:t>
            </a:fld>
            <a:endParaRPr lang="en-US" dirty="0"/>
          </a:p>
        </p:txBody>
      </p:sp>
      <p:sp>
        <p:nvSpPr>
          <p:cNvPr id="5" name="Rectangle 11">
            <a:extLst>
              <a:ext uri="{FF2B5EF4-FFF2-40B4-BE49-F238E27FC236}">
                <a16:creationId xmlns:a16="http://schemas.microsoft.com/office/drawing/2014/main" id="{A6612168-FBC2-4F1B-848B-D44A5DF66574}"/>
              </a:ext>
            </a:extLst>
          </p:cNvPr>
          <p:cNvSpPr>
            <a:spLocks noGrp="1" noChangeArrowheads="1"/>
          </p:cNvSpPr>
          <p:nvPr>
            <p:ph type="sldNum" sz="quarter" idx="11"/>
          </p:nvPr>
        </p:nvSpPr>
        <p:spPr>
          <a:ln/>
        </p:spPr>
        <p:txBody>
          <a:bodyPr/>
          <a:lstStyle>
            <a:lvl1pPr>
              <a:defRPr/>
            </a:lvl1pPr>
          </a:lstStyle>
          <a:p>
            <a:pPr>
              <a:defRPr/>
            </a:pPr>
            <a:fld id="{E715F92F-A60C-4043-BA81-DA41ED010BE6}" type="slidenum">
              <a:rPr lang="en-US" altLang="en-US"/>
              <a:pPr>
                <a:defRPr/>
              </a:pPr>
              <a:t>‹#›</a:t>
            </a:fld>
            <a:endParaRPr lang="en-US" altLang="en-US"/>
          </a:p>
        </p:txBody>
      </p:sp>
    </p:spTree>
    <p:extLst>
      <p:ext uri="{BB962C8B-B14F-4D97-AF65-F5344CB8AC3E}">
        <p14:creationId xmlns:p14="http://schemas.microsoft.com/office/powerpoint/2010/main" val="2573482232"/>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xAndClipArt">
  <p:cSld name="Title, Text and Clip Art">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4B60E9-F0AF-4B27-BBB6-277E9BBE5FF0}"/>
              </a:ext>
            </a:extLst>
          </p:cNvPr>
          <p:cNvSpPr>
            <a:spLocks noChangeArrowheads="1"/>
          </p:cNvSpPr>
          <p:nvPr userDrawn="1"/>
        </p:nvSpPr>
        <p:spPr bwMode="auto">
          <a:xfrm>
            <a:off x="0" y="0"/>
            <a:ext cx="9144000" cy="6858000"/>
          </a:xfrm>
          <a:prstGeom prst="rect">
            <a:avLst/>
          </a:prstGeom>
          <a:gradFill rotWithShape="0">
            <a:gsLst>
              <a:gs pos="0">
                <a:srgbClr val="FFFFFF"/>
              </a:gs>
              <a:gs pos="100000">
                <a:srgbClr val="C2AD42">
                  <a:alpha val="48000"/>
                </a:srgbClr>
              </a:gs>
            </a:gsLst>
            <a:lin ang="5400000" scaled="1"/>
          </a:gra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dirty="0"/>
          </a:p>
        </p:txBody>
      </p:sp>
      <p:sp>
        <p:nvSpPr>
          <p:cNvPr id="2" name="Title 1"/>
          <p:cNvSpPr>
            <a:spLocks noGrp="1"/>
          </p:cNvSpPr>
          <p:nvPr>
            <p:ph type="title"/>
          </p:nvPr>
        </p:nvSpPr>
        <p:spPr>
          <a:xfrm>
            <a:off x="406400" y="228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457200" y="1885950"/>
            <a:ext cx="4013200" cy="41719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22800" y="1885950"/>
            <a:ext cx="4013200" cy="4171950"/>
          </a:xfrm>
        </p:spPr>
        <p:txBody>
          <a:bodyPr/>
          <a:lstStyle/>
          <a:p>
            <a:pPr lvl="0"/>
            <a:endParaRPr lang="en-US" noProof="0" dirty="0"/>
          </a:p>
        </p:txBody>
      </p:sp>
      <p:sp>
        <p:nvSpPr>
          <p:cNvPr id="6" name="Date Placeholder 5">
            <a:extLst>
              <a:ext uri="{FF2B5EF4-FFF2-40B4-BE49-F238E27FC236}">
                <a16:creationId xmlns:a16="http://schemas.microsoft.com/office/drawing/2014/main" id="{94C98051-579C-4DD0-ADFC-E14CCE08A7C4}"/>
              </a:ext>
            </a:extLst>
          </p:cNvPr>
          <p:cNvSpPr>
            <a:spLocks noGrp="1" noChangeArrowheads="1"/>
          </p:cNvSpPr>
          <p:nvPr>
            <p:ph type="dt" sz="half" idx="10"/>
          </p:nvPr>
        </p:nvSpPr>
        <p:spPr/>
        <p:txBody>
          <a:bodyPr/>
          <a:lstStyle>
            <a:lvl1pPr>
              <a:defRPr/>
            </a:lvl1pPr>
          </a:lstStyle>
          <a:p>
            <a:pPr>
              <a:defRPr/>
            </a:pPr>
            <a:fld id="{E7B3087A-0810-488B-A9D6-F8A714815EFA}" type="datetime1">
              <a:rPr lang="en-US"/>
              <a:pPr>
                <a:defRPr/>
              </a:pPr>
              <a:t>4/9/2021</a:t>
            </a:fld>
            <a:endParaRPr lang="en-US" dirty="0"/>
          </a:p>
        </p:txBody>
      </p:sp>
      <p:sp>
        <p:nvSpPr>
          <p:cNvPr id="7" name="Footer Placeholder 6">
            <a:extLst>
              <a:ext uri="{FF2B5EF4-FFF2-40B4-BE49-F238E27FC236}">
                <a16:creationId xmlns:a16="http://schemas.microsoft.com/office/drawing/2014/main" id="{FB6C2987-F22D-411C-BC95-3F0BC642E380}"/>
              </a:ext>
            </a:extLst>
          </p:cNvPr>
          <p:cNvSpPr>
            <a:spLocks noGrp="1" noChangeArrowheads="1"/>
          </p:cNvSpPr>
          <p:nvPr>
            <p:ph type="ftr" sz="quarter" idx="11"/>
          </p:nvPr>
        </p:nvSpPr>
        <p:spPr bwMode="auto">
          <a:xfrm>
            <a:off x="5943600" y="6248400"/>
            <a:ext cx="29718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200" b="1">
                <a:solidFill>
                  <a:srgbClr val="004100"/>
                </a:solidFill>
                <a:latin typeface="Arial" charset="0"/>
              </a:defRPr>
            </a:lvl1pPr>
          </a:lstStyle>
          <a:p>
            <a:pPr>
              <a:defRPr/>
            </a:pPr>
            <a:r>
              <a:rPr lang="en-US"/>
              <a:t>Presented By:  Michael L. Miner, Esq.            Chad M. Miner, Esq.</a:t>
            </a:r>
          </a:p>
        </p:txBody>
      </p:sp>
      <p:sp>
        <p:nvSpPr>
          <p:cNvPr id="8" name="Slide Number Placeholder 7">
            <a:extLst>
              <a:ext uri="{FF2B5EF4-FFF2-40B4-BE49-F238E27FC236}">
                <a16:creationId xmlns:a16="http://schemas.microsoft.com/office/drawing/2014/main" id="{03C1854E-CA17-45D1-BA29-0413F8128024}"/>
              </a:ext>
            </a:extLst>
          </p:cNvPr>
          <p:cNvSpPr>
            <a:spLocks noGrp="1" noChangeArrowheads="1"/>
          </p:cNvSpPr>
          <p:nvPr>
            <p:ph type="sldNum" sz="quarter" idx="12"/>
          </p:nvPr>
        </p:nvSpPr>
        <p:spPr/>
        <p:txBody>
          <a:bodyPr/>
          <a:lstStyle>
            <a:lvl1pPr>
              <a:defRPr smtClean="0"/>
            </a:lvl1pPr>
          </a:lstStyle>
          <a:p>
            <a:pPr>
              <a:defRPr/>
            </a:pPr>
            <a:fld id="{41323238-95BC-4BFF-A133-20CF7D2FDF7B}" type="slidenum">
              <a:rPr lang="en-US" altLang="en-US"/>
              <a:pPr>
                <a:defRPr/>
              </a:pPr>
              <a:t>‹#›</a:t>
            </a:fld>
            <a:endParaRPr lang="en-US" altLang="en-US"/>
          </a:p>
        </p:txBody>
      </p:sp>
    </p:spTree>
    <p:extLst>
      <p:ext uri="{BB962C8B-B14F-4D97-AF65-F5344CB8AC3E}">
        <p14:creationId xmlns:p14="http://schemas.microsoft.com/office/powerpoint/2010/main" val="4128804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a:extLst>
              <a:ext uri="{FF2B5EF4-FFF2-40B4-BE49-F238E27FC236}">
                <a16:creationId xmlns:a16="http://schemas.microsoft.com/office/drawing/2014/main" id="{98541F29-F2E5-4530-96F4-39B326B0320E}"/>
              </a:ext>
            </a:extLst>
          </p:cNvPr>
          <p:cNvSpPr>
            <a:spLocks noGrp="1" noChangeArrowheads="1"/>
          </p:cNvSpPr>
          <p:nvPr>
            <p:ph type="dt" sz="half" idx="10"/>
          </p:nvPr>
        </p:nvSpPr>
        <p:spPr>
          <a:ln/>
        </p:spPr>
        <p:txBody>
          <a:bodyPr/>
          <a:lstStyle>
            <a:lvl1pPr>
              <a:defRPr/>
            </a:lvl1pPr>
          </a:lstStyle>
          <a:p>
            <a:pPr>
              <a:defRPr/>
            </a:pPr>
            <a:fld id="{A0750C8E-B609-44F3-AD30-90D939332A45}" type="datetime1">
              <a:rPr lang="en-US"/>
              <a:pPr>
                <a:defRPr/>
              </a:pPr>
              <a:t>4/9/2021</a:t>
            </a:fld>
            <a:endParaRPr lang="en-US" dirty="0"/>
          </a:p>
        </p:txBody>
      </p:sp>
      <p:sp>
        <p:nvSpPr>
          <p:cNvPr id="5" name="Rectangle 11">
            <a:extLst>
              <a:ext uri="{FF2B5EF4-FFF2-40B4-BE49-F238E27FC236}">
                <a16:creationId xmlns:a16="http://schemas.microsoft.com/office/drawing/2014/main" id="{EA8E57A2-B306-4F1D-A40C-24518436BE19}"/>
              </a:ext>
            </a:extLst>
          </p:cNvPr>
          <p:cNvSpPr>
            <a:spLocks noGrp="1" noChangeArrowheads="1"/>
          </p:cNvSpPr>
          <p:nvPr>
            <p:ph type="sldNum" sz="quarter" idx="11"/>
          </p:nvPr>
        </p:nvSpPr>
        <p:spPr>
          <a:ln/>
        </p:spPr>
        <p:txBody>
          <a:bodyPr/>
          <a:lstStyle>
            <a:lvl1pPr>
              <a:defRPr/>
            </a:lvl1pPr>
          </a:lstStyle>
          <a:p>
            <a:pPr>
              <a:defRPr/>
            </a:pPr>
            <a:fld id="{018E6699-254E-4C29-A450-CD66B265AFBA}" type="slidenum">
              <a:rPr lang="en-US" altLang="en-US"/>
              <a:pPr>
                <a:defRPr/>
              </a:pPr>
              <a:t>‹#›</a:t>
            </a:fld>
            <a:endParaRPr lang="en-US" altLang="en-US"/>
          </a:p>
        </p:txBody>
      </p:sp>
    </p:spTree>
    <p:extLst>
      <p:ext uri="{BB962C8B-B14F-4D97-AF65-F5344CB8AC3E}">
        <p14:creationId xmlns:p14="http://schemas.microsoft.com/office/powerpoint/2010/main" val="1847047403"/>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752600"/>
            <a:ext cx="3810000" cy="4378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752600"/>
            <a:ext cx="3810000" cy="4378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a:extLst>
              <a:ext uri="{FF2B5EF4-FFF2-40B4-BE49-F238E27FC236}">
                <a16:creationId xmlns:a16="http://schemas.microsoft.com/office/drawing/2014/main" id="{F9BAB16E-6A9F-483C-846B-BA0F2E56EAF4}"/>
              </a:ext>
            </a:extLst>
          </p:cNvPr>
          <p:cNvSpPr>
            <a:spLocks noGrp="1" noChangeArrowheads="1"/>
          </p:cNvSpPr>
          <p:nvPr>
            <p:ph type="dt" sz="half" idx="10"/>
          </p:nvPr>
        </p:nvSpPr>
        <p:spPr>
          <a:ln/>
        </p:spPr>
        <p:txBody>
          <a:bodyPr/>
          <a:lstStyle>
            <a:lvl1pPr>
              <a:defRPr/>
            </a:lvl1pPr>
          </a:lstStyle>
          <a:p>
            <a:pPr>
              <a:defRPr/>
            </a:pPr>
            <a:fld id="{325A033B-AE32-43F0-A1D5-61300F00EF72}" type="datetime1">
              <a:rPr lang="en-US"/>
              <a:pPr>
                <a:defRPr/>
              </a:pPr>
              <a:t>4/9/2021</a:t>
            </a:fld>
            <a:endParaRPr lang="en-US" dirty="0"/>
          </a:p>
        </p:txBody>
      </p:sp>
      <p:sp>
        <p:nvSpPr>
          <p:cNvPr id="6" name="Rectangle 11">
            <a:extLst>
              <a:ext uri="{FF2B5EF4-FFF2-40B4-BE49-F238E27FC236}">
                <a16:creationId xmlns:a16="http://schemas.microsoft.com/office/drawing/2014/main" id="{7437C0F2-583E-465F-BCC4-5F57E5F97EE7}"/>
              </a:ext>
            </a:extLst>
          </p:cNvPr>
          <p:cNvSpPr>
            <a:spLocks noGrp="1" noChangeArrowheads="1"/>
          </p:cNvSpPr>
          <p:nvPr>
            <p:ph type="sldNum" sz="quarter" idx="11"/>
          </p:nvPr>
        </p:nvSpPr>
        <p:spPr>
          <a:ln/>
        </p:spPr>
        <p:txBody>
          <a:bodyPr/>
          <a:lstStyle>
            <a:lvl1pPr>
              <a:defRPr/>
            </a:lvl1pPr>
          </a:lstStyle>
          <a:p>
            <a:pPr>
              <a:defRPr/>
            </a:pPr>
            <a:fld id="{BAA6CED5-0DFA-4244-879B-AEEE418D79A4}" type="slidenum">
              <a:rPr lang="en-US" altLang="en-US"/>
              <a:pPr>
                <a:defRPr/>
              </a:pPr>
              <a:t>‹#›</a:t>
            </a:fld>
            <a:endParaRPr lang="en-US" altLang="en-US"/>
          </a:p>
        </p:txBody>
      </p:sp>
    </p:spTree>
    <p:extLst>
      <p:ext uri="{BB962C8B-B14F-4D97-AF65-F5344CB8AC3E}">
        <p14:creationId xmlns:p14="http://schemas.microsoft.com/office/powerpoint/2010/main" val="51887318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a:extLst>
              <a:ext uri="{FF2B5EF4-FFF2-40B4-BE49-F238E27FC236}">
                <a16:creationId xmlns:a16="http://schemas.microsoft.com/office/drawing/2014/main" id="{F7EAB1E9-6E07-4414-B51D-1C787DD8D9B4}"/>
              </a:ext>
            </a:extLst>
          </p:cNvPr>
          <p:cNvSpPr>
            <a:spLocks noGrp="1" noChangeArrowheads="1"/>
          </p:cNvSpPr>
          <p:nvPr>
            <p:ph type="dt" sz="half" idx="10"/>
          </p:nvPr>
        </p:nvSpPr>
        <p:spPr>
          <a:ln/>
        </p:spPr>
        <p:txBody>
          <a:bodyPr/>
          <a:lstStyle>
            <a:lvl1pPr>
              <a:defRPr/>
            </a:lvl1pPr>
          </a:lstStyle>
          <a:p>
            <a:pPr>
              <a:defRPr/>
            </a:pPr>
            <a:fld id="{B4610C51-667C-4256-A93B-F6E76841E21B}" type="datetime1">
              <a:rPr lang="en-US"/>
              <a:pPr>
                <a:defRPr/>
              </a:pPr>
              <a:t>4/9/2021</a:t>
            </a:fld>
            <a:endParaRPr lang="en-US" dirty="0"/>
          </a:p>
        </p:txBody>
      </p:sp>
      <p:sp>
        <p:nvSpPr>
          <p:cNvPr id="8" name="Rectangle 11">
            <a:extLst>
              <a:ext uri="{FF2B5EF4-FFF2-40B4-BE49-F238E27FC236}">
                <a16:creationId xmlns:a16="http://schemas.microsoft.com/office/drawing/2014/main" id="{88B88204-3561-4044-8FB5-5431A4EE9B7E}"/>
              </a:ext>
            </a:extLst>
          </p:cNvPr>
          <p:cNvSpPr>
            <a:spLocks noGrp="1" noChangeArrowheads="1"/>
          </p:cNvSpPr>
          <p:nvPr>
            <p:ph type="sldNum" sz="quarter" idx="11"/>
          </p:nvPr>
        </p:nvSpPr>
        <p:spPr>
          <a:ln/>
        </p:spPr>
        <p:txBody>
          <a:bodyPr/>
          <a:lstStyle>
            <a:lvl1pPr>
              <a:defRPr/>
            </a:lvl1pPr>
          </a:lstStyle>
          <a:p>
            <a:pPr>
              <a:defRPr/>
            </a:pPr>
            <a:fld id="{B7FFE2A3-3D1B-4ACE-AB54-7DAFDE8A30BB}" type="slidenum">
              <a:rPr lang="en-US" altLang="en-US"/>
              <a:pPr>
                <a:defRPr/>
              </a:pPr>
              <a:t>‹#›</a:t>
            </a:fld>
            <a:endParaRPr lang="en-US" altLang="en-US"/>
          </a:p>
        </p:txBody>
      </p:sp>
    </p:spTree>
    <p:extLst>
      <p:ext uri="{BB962C8B-B14F-4D97-AF65-F5344CB8AC3E}">
        <p14:creationId xmlns:p14="http://schemas.microsoft.com/office/powerpoint/2010/main" val="57897528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a:extLst>
              <a:ext uri="{FF2B5EF4-FFF2-40B4-BE49-F238E27FC236}">
                <a16:creationId xmlns:a16="http://schemas.microsoft.com/office/drawing/2014/main" id="{165C8665-ED05-4258-8C85-039AB2E89C11}"/>
              </a:ext>
            </a:extLst>
          </p:cNvPr>
          <p:cNvSpPr>
            <a:spLocks noGrp="1" noChangeArrowheads="1"/>
          </p:cNvSpPr>
          <p:nvPr>
            <p:ph type="dt" sz="half" idx="10"/>
          </p:nvPr>
        </p:nvSpPr>
        <p:spPr>
          <a:ln/>
        </p:spPr>
        <p:txBody>
          <a:bodyPr/>
          <a:lstStyle>
            <a:lvl1pPr>
              <a:defRPr/>
            </a:lvl1pPr>
          </a:lstStyle>
          <a:p>
            <a:pPr>
              <a:defRPr/>
            </a:pPr>
            <a:fld id="{84584EFC-5084-4437-9C16-4CE603CA9265}" type="datetime1">
              <a:rPr lang="en-US"/>
              <a:pPr>
                <a:defRPr/>
              </a:pPr>
              <a:t>4/9/2021</a:t>
            </a:fld>
            <a:endParaRPr lang="en-US" dirty="0"/>
          </a:p>
        </p:txBody>
      </p:sp>
      <p:sp>
        <p:nvSpPr>
          <p:cNvPr id="4" name="Rectangle 11">
            <a:extLst>
              <a:ext uri="{FF2B5EF4-FFF2-40B4-BE49-F238E27FC236}">
                <a16:creationId xmlns:a16="http://schemas.microsoft.com/office/drawing/2014/main" id="{097DDB99-2A28-4C53-821A-25CC011476F1}"/>
              </a:ext>
            </a:extLst>
          </p:cNvPr>
          <p:cNvSpPr>
            <a:spLocks noGrp="1" noChangeArrowheads="1"/>
          </p:cNvSpPr>
          <p:nvPr>
            <p:ph type="sldNum" sz="quarter" idx="11"/>
          </p:nvPr>
        </p:nvSpPr>
        <p:spPr>
          <a:ln/>
        </p:spPr>
        <p:txBody>
          <a:bodyPr/>
          <a:lstStyle>
            <a:lvl1pPr>
              <a:defRPr/>
            </a:lvl1pPr>
          </a:lstStyle>
          <a:p>
            <a:pPr>
              <a:defRPr/>
            </a:pPr>
            <a:fld id="{229B3C1E-C121-4655-8610-E38F7B677EF6}" type="slidenum">
              <a:rPr lang="en-US" altLang="en-US"/>
              <a:pPr>
                <a:defRPr/>
              </a:pPr>
              <a:t>‹#›</a:t>
            </a:fld>
            <a:endParaRPr lang="en-US" altLang="en-US"/>
          </a:p>
        </p:txBody>
      </p:sp>
    </p:spTree>
    <p:extLst>
      <p:ext uri="{BB962C8B-B14F-4D97-AF65-F5344CB8AC3E}">
        <p14:creationId xmlns:p14="http://schemas.microsoft.com/office/powerpoint/2010/main" val="294210316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AC77F5A0-B84A-498A-8745-DE5EFAA06869}"/>
              </a:ext>
            </a:extLst>
          </p:cNvPr>
          <p:cNvSpPr>
            <a:spLocks noGrp="1" noChangeArrowheads="1"/>
          </p:cNvSpPr>
          <p:nvPr>
            <p:ph type="dt" sz="half" idx="10"/>
          </p:nvPr>
        </p:nvSpPr>
        <p:spPr>
          <a:ln/>
        </p:spPr>
        <p:txBody>
          <a:bodyPr/>
          <a:lstStyle>
            <a:lvl1pPr>
              <a:defRPr/>
            </a:lvl1pPr>
          </a:lstStyle>
          <a:p>
            <a:pPr>
              <a:defRPr/>
            </a:pPr>
            <a:fld id="{B2CF0949-0E6E-4C8D-85A7-FCC0BF4FCECE}" type="datetime1">
              <a:rPr lang="en-US"/>
              <a:pPr>
                <a:defRPr/>
              </a:pPr>
              <a:t>4/9/2021</a:t>
            </a:fld>
            <a:endParaRPr lang="en-US" dirty="0"/>
          </a:p>
        </p:txBody>
      </p:sp>
      <p:sp>
        <p:nvSpPr>
          <p:cNvPr id="3" name="Rectangle 11">
            <a:extLst>
              <a:ext uri="{FF2B5EF4-FFF2-40B4-BE49-F238E27FC236}">
                <a16:creationId xmlns:a16="http://schemas.microsoft.com/office/drawing/2014/main" id="{8DCE7438-70F7-409C-8CC5-D225542B4C3F}"/>
              </a:ext>
            </a:extLst>
          </p:cNvPr>
          <p:cNvSpPr>
            <a:spLocks noGrp="1" noChangeArrowheads="1"/>
          </p:cNvSpPr>
          <p:nvPr>
            <p:ph type="sldNum" sz="quarter" idx="11"/>
          </p:nvPr>
        </p:nvSpPr>
        <p:spPr>
          <a:ln/>
        </p:spPr>
        <p:txBody>
          <a:bodyPr/>
          <a:lstStyle>
            <a:lvl1pPr>
              <a:defRPr/>
            </a:lvl1pPr>
          </a:lstStyle>
          <a:p>
            <a:pPr>
              <a:defRPr/>
            </a:pPr>
            <a:fld id="{60D57C7C-A83D-47E2-A895-0C42210F47B6}" type="slidenum">
              <a:rPr lang="en-US" altLang="en-US"/>
              <a:pPr>
                <a:defRPr/>
              </a:pPr>
              <a:t>‹#›</a:t>
            </a:fld>
            <a:endParaRPr lang="en-US" altLang="en-US"/>
          </a:p>
        </p:txBody>
      </p:sp>
    </p:spTree>
    <p:extLst>
      <p:ext uri="{BB962C8B-B14F-4D97-AF65-F5344CB8AC3E}">
        <p14:creationId xmlns:p14="http://schemas.microsoft.com/office/powerpoint/2010/main" val="1349639540"/>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a:extLst>
              <a:ext uri="{FF2B5EF4-FFF2-40B4-BE49-F238E27FC236}">
                <a16:creationId xmlns:a16="http://schemas.microsoft.com/office/drawing/2014/main" id="{4D2CBF2D-8301-4241-AE9D-37CF1F941CF1}"/>
              </a:ext>
            </a:extLst>
          </p:cNvPr>
          <p:cNvSpPr>
            <a:spLocks noGrp="1" noChangeArrowheads="1"/>
          </p:cNvSpPr>
          <p:nvPr>
            <p:ph type="dt" sz="half" idx="10"/>
          </p:nvPr>
        </p:nvSpPr>
        <p:spPr>
          <a:ln/>
        </p:spPr>
        <p:txBody>
          <a:bodyPr/>
          <a:lstStyle>
            <a:lvl1pPr>
              <a:defRPr/>
            </a:lvl1pPr>
          </a:lstStyle>
          <a:p>
            <a:pPr>
              <a:defRPr/>
            </a:pPr>
            <a:fld id="{87B7DD9C-E843-49B1-A2E5-7A45E8218742}" type="datetime1">
              <a:rPr lang="en-US"/>
              <a:pPr>
                <a:defRPr/>
              </a:pPr>
              <a:t>4/9/2021</a:t>
            </a:fld>
            <a:endParaRPr lang="en-US" dirty="0"/>
          </a:p>
        </p:txBody>
      </p:sp>
      <p:sp>
        <p:nvSpPr>
          <p:cNvPr id="6" name="Rectangle 11">
            <a:extLst>
              <a:ext uri="{FF2B5EF4-FFF2-40B4-BE49-F238E27FC236}">
                <a16:creationId xmlns:a16="http://schemas.microsoft.com/office/drawing/2014/main" id="{D66CDD1C-A50C-485D-807F-011BFD819E02}"/>
              </a:ext>
            </a:extLst>
          </p:cNvPr>
          <p:cNvSpPr>
            <a:spLocks noGrp="1" noChangeArrowheads="1"/>
          </p:cNvSpPr>
          <p:nvPr>
            <p:ph type="sldNum" sz="quarter" idx="11"/>
          </p:nvPr>
        </p:nvSpPr>
        <p:spPr>
          <a:ln/>
        </p:spPr>
        <p:txBody>
          <a:bodyPr/>
          <a:lstStyle>
            <a:lvl1pPr>
              <a:defRPr/>
            </a:lvl1pPr>
          </a:lstStyle>
          <a:p>
            <a:pPr>
              <a:defRPr/>
            </a:pPr>
            <a:fld id="{F18C18F5-C90D-4404-93D2-F088A763FBEF}" type="slidenum">
              <a:rPr lang="en-US" altLang="en-US"/>
              <a:pPr>
                <a:defRPr/>
              </a:pPr>
              <a:t>‹#›</a:t>
            </a:fld>
            <a:endParaRPr lang="en-US" altLang="en-US"/>
          </a:p>
        </p:txBody>
      </p:sp>
    </p:spTree>
    <p:extLst>
      <p:ext uri="{BB962C8B-B14F-4D97-AF65-F5344CB8AC3E}">
        <p14:creationId xmlns:p14="http://schemas.microsoft.com/office/powerpoint/2010/main" val="355050998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a:extLst>
              <a:ext uri="{FF2B5EF4-FFF2-40B4-BE49-F238E27FC236}">
                <a16:creationId xmlns:a16="http://schemas.microsoft.com/office/drawing/2014/main" id="{58CD82F4-EB6C-4512-A001-CA8047EAF10A}"/>
              </a:ext>
            </a:extLst>
          </p:cNvPr>
          <p:cNvSpPr>
            <a:spLocks noGrp="1" noChangeArrowheads="1"/>
          </p:cNvSpPr>
          <p:nvPr>
            <p:ph type="dt" sz="half" idx="10"/>
          </p:nvPr>
        </p:nvSpPr>
        <p:spPr>
          <a:ln/>
        </p:spPr>
        <p:txBody>
          <a:bodyPr/>
          <a:lstStyle>
            <a:lvl1pPr>
              <a:defRPr/>
            </a:lvl1pPr>
          </a:lstStyle>
          <a:p>
            <a:pPr>
              <a:defRPr/>
            </a:pPr>
            <a:fld id="{808AB78D-FB1E-42A2-B3B0-BCD452E34703}" type="datetime1">
              <a:rPr lang="en-US"/>
              <a:pPr>
                <a:defRPr/>
              </a:pPr>
              <a:t>4/9/2021</a:t>
            </a:fld>
            <a:endParaRPr lang="en-US" dirty="0"/>
          </a:p>
        </p:txBody>
      </p:sp>
      <p:sp>
        <p:nvSpPr>
          <p:cNvPr id="6" name="Rectangle 11">
            <a:extLst>
              <a:ext uri="{FF2B5EF4-FFF2-40B4-BE49-F238E27FC236}">
                <a16:creationId xmlns:a16="http://schemas.microsoft.com/office/drawing/2014/main" id="{79B10BFE-DBF1-4006-8BC0-4E6F7CBF467E}"/>
              </a:ext>
            </a:extLst>
          </p:cNvPr>
          <p:cNvSpPr>
            <a:spLocks noGrp="1" noChangeArrowheads="1"/>
          </p:cNvSpPr>
          <p:nvPr>
            <p:ph type="sldNum" sz="quarter" idx="11"/>
          </p:nvPr>
        </p:nvSpPr>
        <p:spPr>
          <a:ln/>
        </p:spPr>
        <p:txBody>
          <a:bodyPr/>
          <a:lstStyle>
            <a:lvl1pPr>
              <a:defRPr/>
            </a:lvl1pPr>
          </a:lstStyle>
          <a:p>
            <a:pPr>
              <a:defRPr/>
            </a:pPr>
            <a:fld id="{02EF2FE1-F2D9-4359-9940-140B024709FA}" type="slidenum">
              <a:rPr lang="en-US" altLang="en-US"/>
              <a:pPr>
                <a:defRPr/>
              </a:pPr>
              <a:t>‹#›</a:t>
            </a:fld>
            <a:endParaRPr lang="en-US" altLang="en-US"/>
          </a:p>
        </p:txBody>
      </p:sp>
    </p:spTree>
    <p:extLst>
      <p:ext uri="{BB962C8B-B14F-4D97-AF65-F5344CB8AC3E}">
        <p14:creationId xmlns:p14="http://schemas.microsoft.com/office/powerpoint/2010/main" val="68315075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8">
            <a:extLst>
              <a:ext uri="{FF2B5EF4-FFF2-40B4-BE49-F238E27FC236}">
                <a16:creationId xmlns:a16="http://schemas.microsoft.com/office/drawing/2014/main" id="{13CCBDC7-1139-45E9-8B71-49DA3BB59A88}"/>
              </a:ext>
            </a:extLst>
          </p:cNvPr>
          <p:cNvSpPr>
            <a:spLocks noChangeArrowheads="1"/>
          </p:cNvSpPr>
          <p:nvPr userDrawn="1"/>
        </p:nvSpPr>
        <p:spPr bwMode="auto">
          <a:xfrm>
            <a:off x="0" y="0"/>
            <a:ext cx="9144000" cy="6858000"/>
          </a:xfrm>
          <a:prstGeom prst="rect">
            <a:avLst/>
          </a:prstGeom>
          <a:gradFill rotWithShape="0">
            <a:gsLst>
              <a:gs pos="0">
                <a:srgbClr val="FFFFFF"/>
              </a:gs>
              <a:gs pos="100000">
                <a:srgbClr val="C2AD42">
                  <a:alpha val="87000"/>
                </a:srgbClr>
              </a:gs>
            </a:gsLst>
            <a:lin ang="5400000" scaled="1"/>
          </a:gra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dirty="0"/>
          </a:p>
        </p:txBody>
      </p:sp>
      <p:sp>
        <p:nvSpPr>
          <p:cNvPr id="1027" name="Rectangle 7">
            <a:extLst>
              <a:ext uri="{FF2B5EF4-FFF2-40B4-BE49-F238E27FC236}">
                <a16:creationId xmlns:a16="http://schemas.microsoft.com/office/drawing/2014/main" id="{0CB06C0B-24D8-4AA6-9DE5-B4597D1CC88F}"/>
              </a:ext>
            </a:extLst>
          </p:cNvPr>
          <p:cNvSpPr>
            <a:spLocks noGrp="1" noChangeArrowheads="1"/>
          </p:cNvSpPr>
          <p:nvPr>
            <p:ph type="title"/>
          </p:nvPr>
        </p:nvSpPr>
        <p:spPr bwMode="auto">
          <a:xfrm>
            <a:off x="609600" y="762000"/>
            <a:ext cx="8305800" cy="5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Rectangle 8">
            <a:extLst>
              <a:ext uri="{FF2B5EF4-FFF2-40B4-BE49-F238E27FC236}">
                <a16:creationId xmlns:a16="http://schemas.microsoft.com/office/drawing/2014/main" id="{9C815C63-D146-43E0-8B01-BE4C6D2C0431}"/>
              </a:ext>
            </a:extLst>
          </p:cNvPr>
          <p:cNvSpPr>
            <a:spLocks noGrp="1" noChangeArrowheads="1"/>
          </p:cNvSpPr>
          <p:nvPr>
            <p:ph type="body" idx="1"/>
          </p:nvPr>
        </p:nvSpPr>
        <p:spPr bwMode="auto">
          <a:xfrm>
            <a:off x="914400" y="1752600"/>
            <a:ext cx="7772400" cy="437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68649" name="Rectangle 9">
            <a:extLst>
              <a:ext uri="{FF2B5EF4-FFF2-40B4-BE49-F238E27FC236}">
                <a16:creationId xmlns:a16="http://schemas.microsoft.com/office/drawing/2014/main" id="{5928380C-D643-489F-B3DA-462ACDE6077A}"/>
              </a:ext>
            </a:extLst>
          </p:cNvPr>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000">
                <a:latin typeface="Arial" charset="0"/>
              </a:defRPr>
            </a:lvl1pPr>
          </a:lstStyle>
          <a:p>
            <a:pPr>
              <a:defRPr/>
            </a:pPr>
            <a:fld id="{8B570A8D-AFEC-4042-8D18-06F423C006C8}" type="datetime1">
              <a:rPr lang="en-US"/>
              <a:pPr>
                <a:defRPr/>
              </a:pPr>
              <a:t>4/9/2021</a:t>
            </a:fld>
            <a:endParaRPr lang="en-US" dirty="0"/>
          </a:p>
        </p:txBody>
      </p:sp>
      <p:sp>
        <p:nvSpPr>
          <p:cNvPr id="368651" name="Rectangle 11">
            <a:extLst>
              <a:ext uri="{FF2B5EF4-FFF2-40B4-BE49-F238E27FC236}">
                <a16:creationId xmlns:a16="http://schemas.microsoft.com/office/drawing/2014/main" id="{B763CA78-EDF8-4046-ADEB-E702D929887A}"/>
              </a:ext>
            </a:extLst>
          </p:cNvPr>
          <p:cNvSpPr>
            <a:spLocks noGrp="1" noChangeArrowheads="1"/>
          </p:cNvSpPr>
          <p:nvPr>
            <p:ph type="sldNum" sz="quarter" idx="4"/>
          </p:nvPr>
        </p:nvSpPr>
        <p:spPr bwMode="auto">
          <a:xfrm>
            <a:off x="34290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3B6ABD52-0B4D-4834-B8B9-E875BDAD78C7}" type="slidenum">
              <a:rPr lang="en-US" altLang="en-US"/>
              <a:pPr>
                <a:defRPr/>
              </a:pPr>
              <a:t>‹#›</a:t>
            </a:fld>
            <a:endParaRPr lang="en-US" altLang="en-US"/>
          </a:p>
        </p:txBody>
      </p:sp>
    </p:spTree>
    <p:extLst>
      <p:ext uri="{BB962C8B-B14F-4D97-AF65-F5344CB8AC3E}">
        <p14:creationId xmlns:p14="http://schemas.microsoft.com/office/powerpoint/2010/main" val="20370294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p:fade/>
  </p:transition>
  <p:hf sldNum="0" hdr="0" dt="0"/>
  <p:txStyles>
    <p:titleStyle>
      <a:lvl1pPr algn="ctr" rtl="0" eaLnBrk="0" fontAlgn="base" hangingPunct="0">
        <a:spcBef>
          <a:spcPct val="0"/>
        </a:spcBef>
        <a:spcAft>
          <a:spcPct val="0"/>
        </a:spcAft>
        <a:defRPr sz="3200" b="1">
          <a:solidFill>
            <a:schemeClr val="hlink"/>
          </a:solidFill>
          <a:latin typeface="+mj-lt"/>
          <a:ea typeface="+mj-ea"/>
          <a:cs typeface="+mj-cs"/>
        </a:defRPr>
      </a:lvl1pPr>
      <a:lvl2pPr algn="ctr" rtl="0" eaLnBrk="0" fontAlgn="base" hangingPunct="0">
        <a:spcBef>
          <a:spcPct val="0"/>
        </a:spcBef>
        <a:spcAft>
          <a:spcPct val="0"/>
        </a:spcAft>
        <a:defRPr sz="3200" b="1">
          <a:solidFill>
            <a:schemeClr val="hlink"/>
          </a:solidFill>
          <a:latin typeface="Times New Roman" pitchFamily="18" charset="0"/>
        </a:defRPr>
      </a:lvl2pPr>
      <a:lvl3pPr algn="ctr" rtl="0" eaLnBrk="0" fontAlgn="base" hangingPunct="0">
        <a:spcBef>
          <a:spcPct val="0"/>
        </a:spcBef>
        <a:spcAft>
          <a:spcPct val="0"/>
        </a:spcAft>
        <a:defRPr sz="3200" b="1">
          <a:solidFill>
            <a:schemeClr val="hlink"/>
          </a:solidFill>
          <a:latin typeface="Times New Roman" pitchFamily="18" charset="0"/>
        </a:defRPr>
      </a:lvl3pPr>
      <a:lvl4pPr algn="ctr" rtl="0" eaLnBrk="0" fontAlgn="base" hangingPunct="0">
        <a:spcBef>
          <a:spcPct val="0"/>
        </a:spcBef>
        <a:spcAft>
          <a:spcPct val="0"/>
        </a:spcAft>
        <a:defRPr sz="3200" b="1">
          <a:solidFill>
            <a:schemeClr val="hlink"/>
          </a:solidFill>
          <a:latin typeface="Times New Roman" pitchFamily="18" charset="0"/>
        </a:defRPr>
      </a:lvl4pPr>
      <a:lvl5pPr algn="ctr" rtl="0" eaLnBrk="0" fontAlgn="base" hangingPunct="0">
        <a:spcBef>
          <a:spcPct val="0"/>
        </a:spcBef>
        <a:spcAft>
          <a:spcPct val="0"/>
        </a:spcAft>
        <a:defRPr sz="3200" b="1">
          <a:solidFill>
            <a:schemeClr val="hlink"/>
          </a:solidFill>
          <a:latin typeface="Times New Roman" pitchFamily="18" charset="0"/>
        </a:defRPr>
      </a:lvl5pPr>
      <a:lvl6pPr marL="457200" algn="l" rtl="0" fontAlgn="base">
        <a:spcBef>
          <a:spcPct val="0"/>
        </a:spcBef>
        <a:spcAft>
          <a:spcPct val="0"/>
        </a:spcAft>
        <a:defRPr sz="2800" b="1">
          <a:solidFill>
            <a:srgbClr val="004100"/>
          </a:solidFill>
          <a:latin typeface="Times New Roman" pitchFamily="18" charset="0"/>
        </a:defRPr>
      </a:lvl6pPr>
      <a:lvl7pPr marL="914400" algn="l" rtl="0" fontAlgn="base">
        <a:spcBef>
          <a:spcPct val="0"/>
        </a:spcBef>
        <a:spcAft>
          <a:spcPct val="0"/>
        </a:spcAft>
        <a:defRPr sz="2800" b="1">
          <a:solidFill>
            <a:srgbClr val="004100"/>
          </a:solidFill>
          <a:latin typeface="Times New Roman" pitchFamily="18" charset="0"/>
        </a:defRPr>
      </a:lvl7pPr>
      <a:lvl8pPr marL="1371600" algn="l" rtl="0" fontAlgn="base">
        <a:spcBef>
          <a:spcPct val="0"/>
        </a:spcBef>
        <a:spcAft>
          <a:spcPct val="0"/>
        </a:spcAft>
        <a:defRPr sz="2800" b="1">
          <a:solidFill>
            <a:srgbClr val="004100"/>
          </a:solidFill>
          <a:latin typeface="Times New Roman" pitchFamily="18" charset="0"/>
        </a:defRPr>
      </a:lvl8pPr>
      <a:lvl9pPr marL="1828800" algn="l" rtl="0" fontAlgn="base">
        <a:spcBef>
          <a:spcPct val="0"/>
        </a:spcBef>
        <a:spcAft>
          <a:spcPct val="0"/>
        </a:spcAft>
        <a:defRPr sz="2800" b="1">
          <a:solidFill>
            <a:srgbClr val="004100"/>
          </a:solidFill>
          <a:latin typeface="Times New Roman" pitchFamily="18" charset="0"/>
        </a:defRPr>
      </a:lvl9pPr>
    </p:titleStyle>
    <p:bodyStyle>
      <a:lvl1pPr marL="342900" indent="-342900" algn="l" rtl="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mn-lt"/>
          <a:ea typeface="+mn-ea"/>
          <a:cs typeface="+mn-cs"/>
        </a:defRPr>
      </a:lvl1pPr>
      <a:lvl2pPr marL="742950" indent="-285750" algn="l" rtl="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mn-lt"/>
        </a:defRPr>
      </a:lvl2pPr>
      <a:lvl3pPr marL="1143000" indent="-228600" algn="l" rtl="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mn-lt"/>
        </a:defRPr>
      </a:lvl3pPr>
      <a:lvl4pPr marL="1600200" indent="-228600" algn="l" rtl="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mn-lt"/>
        </a:defRPr>
      </a:lvl4pPr>
      <a:lvl5pPr marL="2057400" indent="-228600" algn="l" rtl="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mn-lt"/>
        </a:defRPr>
      </a:lvl5pPr>
      <a:lvl6pPr marL="2514600" indent="-228600" algn="l" rtl="0" fontAlgn="base">
        <a:spcBef>
          <a:spcPct val="20000"/>
        </a:spcBef>
        <a:spcAft>
          <a:spcPct val="0"/>
        </a:spcAft>
        <a:buClr>
          <a:srgbClr val="004100"/>
        </a:buClr>
        <a:buFont typeface="Arial" charset="0"/>
        <a:buChar char="●"/>
        <a:defRPr sz="2000" b="1">
          <a:solidFill>
            <a:srgbClr val="004100"/>
          </a:solidFill>
          <a:latin typeface="+mn-lt"/>
        </a:defRPr>
      </a:lvl6pPr>
      <a:lvl7pPr marL="2971800" indent="-228600" algn="l" rtl="0" fontAlgn="base">
        <a:spcBef>
          <a:spcPct val="20000"/>
        </a:spcBef>
        <a:spcAft>
          <a:spcPct val="0"/>
        </a:spcAft>
        <a:buClr>
          <a:srgbClr val="004100"/>
        </a:buClr>
        <a:buFont typeface="Arial" charset="0"/>
        <a:buChar char="●"/>
        <a:defRPr sz="2000" b="1">
          <a:solidFill>
            <a:srgbClr val="004100"/>
          </a:solidFill>
          <a:latin typeface="+mn-lt"/>
        </a:defRPr>
      </a:lvl7pPr>
      <a:lvl8pPr marL="3429000" indent="-228600" algn="l" rtl="0" fontAlgn="base">
        <a:spcBef>
          <a:spcPct val="20000"/>
        </a:spcBef>
        <a:spcAft>
          <a:spcPct val="0"/>
        </a:spcAft>
        <a:buClr>
          <a:srgbClr val="004100"/>
        </a:buClr>
        <a:buFont typeface="Arial" charset="0"/>
        <a:buChar char="●"/>
        <a:defRPr sz="2000" b="1">
          <a:solidFill>
            <a:srgbClr val="004100"/>
          </a:solidFill>
          <a:latin typeface="+mn-lt"/>
        </a:defRPr>
      </a:lvl8pPr>
      <a:lvl9pPr marL="3886200" indent="-228600" algn="l" rtl="0" fontAlgn="base">
        <a:spcBef>
          <a:spcPct val="20000"/>
        </a:spcBef>
        <a:spcAft>
          <a:spcPct val="0"/>
        </a:spcAft>
        <a:buClr>
          <a:srgbClr val="004100"/>
        </a:buClr>
        <a:buFont typeface="Arial" charset="0"/>
        <a:buChar char="●"/>
        <a:defRPr sz="2000" b="1">
          <a:solidFill>
            <a:srgbClr val="0041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8">
            <a:extLst>
              <a:ext uri="{FF2B5EF4-FFF2-40B4-BE49-F238E27FC236}">
                <a16:creationId xmlns:a16="http://schemas.microsoft.com/office/drawing/2014/main" id="{553FBF99-5E75-461C-ABB2-0EF80CFACA02}"/>
              </a:ext>
            </a:extLst>
          </p:cNvPr>
          <p:cNvSpPr>
            <a:spLocks noChangeArrowheads="1"/>
          </p:cNvSpPr>
          <p:nvPr userDrawn="1"/>
        </p:nvSpPr>
        <p:spPr bwMode="auto">
          <a:xfrm>
            <a:off x="0" y="0"/>
            <a:ext cx="9144000" cy="6858000"/>
          </a:xfrm>
          <a:prstGeom prst="rect">
            <a:avLst/>
          </a:prstGeom>
          <a:gradFill rotWithShape="0">
            <a:gsLst>
              <a:gs pos="0">
                <a:srgbClr val="FFFFFF"/>
              </a:gs>
              <a:gs pos="100000">
                <a:srgbClr val="C2AD42">
                  <a:alpha val="87000"/>
                </a:srgbClr>
              </a:gs>
            </a:gsLst>
            <a:lin ang="5400000" scaled="1"/>
          </a:gra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ctr" eaLnBrk="1" hangingPunct="1">
              <a:defRPr/>
            </a:pPr>
            <a:endParaRPr lang="en-US" altLang="en-US" dirty="0"/>
          </a:p>
        </p:txBody>
      </p:sp>
      <p:sp>
        <p:nvSpPr>
          <p:cNvPr id="1027" name="Rectangle 7">
            <a:extLst>
              <a:ext uri="{FF2B5EF4-FFF2-40B4-BE49-F238E27FC236}">
                <a16:creationId xmlns:a16="http://schemas.microsoft.com/office/drawing/2014/main" id="{73922654-C111-4CA3-BDB9-7F4CD19807C1}"/>
              </a:ext>
            </a:extLst>
          </p:cNvPr>
          <p:cNvSpPr>
            <a:spLocks noGrp="1" noChangeArrowheads="1"/>
          </p:cNvSpPr>
          <p:nvPr>
            <p:ph type="title"/>
          </p:nvPr>
        </p:nvSpPr>
        <p:spPr bwMode="auto">
          <a:xfrm>
            <a:off x="609600" y="762000"/>
            <a:ext cx="8305800" cy="5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Rectangle 8">
            <a:extLst>
              <a:ext uri="{FF2B5EF4-FFF2-40B4-BE49-F238E27FC236}">
                <a16:creationId xmlns:a16="http://schemas.microsoft.com/office/drawing/2014/main" id="{F9A5EC36-F9C6-41BA-BD9F-B408C2A6C797}"/>
              </a:ext>
            </a:extLst>
          </p:cNvPr>
          <p:cNvSpPr>
            <a:spLocks noGrp="1" noChangeArrowheads="1"/>
          </p:cNvSpPr>
          <p:nvPr>
            <p:ph type="body" idx="1"/>
          </p:nvPr>
        </p:nvSpPr>
        <p:spPr bwMode="auto">
          <a:xfrm>
            <a:off x="914400" y="1752600"/>
            <a:ext cx="7772400" cy="437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68649" name="Rectangle 9">
            <a:extLst>
              <a:ext uri="{FF2B5EF4-FFF2-40B4-BE49-F238E27FC236}">
                <a16:creationId xmlns:a16="http://schemas.microsoft.com/office/drawing/2014/main" id="{B2815EBE-582E-4070-B58F-22D7EE14580F}"/>
              </a:ext>
            </a:extLst>
          </p:cNvPr>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000">
                <a:latin typeface="Arial" charset="0"/>
              </a:defRPr>
            </a:lvl1pPr>
          </a:lstStyle>
          <a:p>
            <a:pPr>
              <a:defRPr/>
            </a:pPr>
            <a:fld id="{2FC8F3FE-3EBD-42F5-B058-2F24222C1F09}" type="datetime1">
              <a:rPr lang="en-US"/>
              <a:pPr>
                <a:defRPr/>
              </a:pPr>
              <a:t>4/9/2021</a:t>
            </a:fld>
            <a:endParaRPr lang="en-US" dirty="0"/>
          </a:p>
        </p:txBody>
      </p:sp>
      <p:sp>
        <p:nvSpPr>
          <p:cNvPr id="368651" name="Rectangle 11">
            <a:extLst>
              <a:ext uri="{FF2B5EF4-FFF2-40B4-BE49-F238E27FC236}">
                <a16:creationId xmlns:a16="http://schemas.microsoft.com/office/drawing/2014/main" id="{A900AD6F-9627-4B06-B7EF-0B5FB6674ED5}"/>
              </a:ext>
            </a:extLst>
          </p:cNvPr>
          <p:cNvSpPr>
            <a:spLocks noGrp="1" noChangeArrowheads="1"/>
          </p:cNvSpPr>
          <p:nvPr>
            <p:ph type="sldNum" sz="quarter" idx="4"/>
          </p:nvPr>
        </p:nvSpPr>
        <p:spPr bwMode="auto">
          <a:xfrm>
            <a:off x="34290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C9944695-8915-47D5-B63B-D367EE1F9F99}" type="slidenum">
              <a:rPr lang="en-US" altLang="en-US"/>
              <a:pPr>
                <a:defRPr/>
              </a:pPr>
              <a:t>‹#›</a:t>
            </a:fld>
            <a:endParaRPr lang="en-US" altLang="en-US"/>
          </a:p>
        </p:txBody>
      </p:sp>
    </p:spTree>
    <p:extLst>
      <p:ext uri="{BB962C8B-B14F-4D97-AF65-F5344CB8AC3E}">
        <p14:creationId xmlns:p14="http://schemas.microsoft.com/office/powerpoint/2010/main" val="267064806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ransition>
    <p:fade/>
  </p:transition>
  <p:hf sldNum="0" hdr="0" dt="0"/>
  <p:txStyles>
    <p:titleStyle>
      <a:lvl1pPr algn="ctr" rtl="0" eaLnBrk="0" fontAlgn="base" hangingPunct="0">
        <a:spcBef>
          <a:spcPct val="0"/>
        </a:spcBef>
        <a:spcAft>
          <a:spcPct val="0"/>
        </a:spcAft>
        <a:defRPr sz="3200" b="1">
          <a:solidFill>
            <a:schemeClr val="hlink"/>
          </a:solidFill>
          <a:latin typeface="+mj-lt"/>
          <a:ea typeface="+mj-ea"/>
          <a:cs typeface="+mj-cs"/>
        </a:defRPr>
      </a:lvl1pPr>
      <a:lvl2pPr algn="ctr" rtl="0" eaLnBrk="0" fontAlgn="base" hangingPunct="0">
        <a:spcBef>
          <a:spcPct val="0"/>
        </a:spcBef>
        <a:spcAft>
          <a:spcPct val="0"/>
        </a:spcAft>
        <a:defRPr sz="3200" b="1">
          <a:solidFill>
            <a:schemeClr val="hlink"/>
          </a:solidFill>
          <a:latin typeface="Times New Roman" pitchFamily="18" charset="0"/>
        </a:defRPr>
      </a:lvl2pPr>
      <a:lvl3pPr algn="ctr" rtl="0" eaLnBrk="0" fontAlgn="base" hangingPunct="0">
        <a:spcBef>
          <a:spcPct val="0"/>
        </a:spcBef>
        <a:spcAft>
          <a:spcPct val="0"/>
        </a:spcAft>
        <a:defRPr sz="3200" b="1">
          <a:solidFill>
            <a:schemeClr val="hlink"/>
          </a:solidFill>
          <a:latin typeface="Times New Roman" pitchFamily="18" charset="0"/>
        </a:defRPr>
      </a:lvl3pPr>
      <a:lvl4pPr algn="ctr" rtl="0" eaLnBrk="0" fontAlgn="base" hangingPunct="0">
        <a:spcBef>
          <a:spcPct val="0"/>
        </a:spcBef>
        <a:spcAft>
          <a:spcPct val="0"/>
        </a:spcAft>
        <a:defRPr sz="3200" b="1">
          <a:solidFill>
            <a:schemeClr val="hlink"/>
          </a:solidFill>
          <a:latin typeface="Times New Roman" pitchFamily="18" charset="0"/>
        </a:defRPr>
      </a:lvl4pPr>
      <a:lvl5pPr algn="ctr" rtl="0" eaLnBrk="0" fontAlgn="base" hangingPunct="0">
        <a:spcBef>
          <a:spcPct val="0"/>
        </a:spcBef>
        <a:spcAft>
          <a:spcPct val="0"/>
        </a:spcAft>
        <a:defRPr sz="3200" b="1">
          <a:solidFill>
            <a:schemeClr val="hlink"/>
          </a:solidFill>
          <a:latin typeface="Times New Roman" pitchFamily="18" charset="0"/>
        </a:defRPr>
      </a:lvl5pPr>
      <a:lvl6pPr marL="457200" algn="l" rtl="0" fontAlgn="base">
        <a:spcBef>
          <a:spcPct val="0"/>
        </a:spcBef>
        <a:spcAft>
          <a:spcPct val="0"/>
        </a:spcAft>
        <a:defRPr sz="2800" b="1">
          <a:solidFill>
            <a:srgbClr val="004100"/>
          </a:solidFill>
          <a:latin typeface="Times New Roman" pitchFamily="18" charset="0"/>
        </a:defRPr>
      </a:lvl6pPr>
      <a:lvl7pPr marL="914400" algn="l" rtl="0" fontAlgn="base">
        <a:spcBef>
          <a:spcPct val="0"/>
        </a:spcBef>
        <a:spcAft>
          <a:spcPct val="0"/>
        </a:spcAft>
        <a:defRPr sz="2800" b="1">
          <a:solidFill>
            <a:srgbClr val="004100"/>
          </a:solidFill>
          <a:latin typeface="Times New Roman" pitchFamily="18" charset="0"/>
        </a:defRPr>
      </a:lvl7pPr>
      <a:lvl8pPr marL="1371600" algn="l" rtl="0" fontAlgn="base">
        <a:spcBef>
          <a:spcPct val="0"/>
        </a:spcBef>
        <a:spcAft>
          <a:spcPct val="0"/>
        </a:spcAft>
        <a:defRPr sz="2800" b="1">
          <a:solidFill>
            <a:srgbClr val="004100"/>
          </a:solidFill>
          <a:latin typeface="Times New Roman" pitchFamily="18" charset="0"/>
        </a:defRPr>
      </a:lvl8pPr>
      <a:lvl9pPr marL="1828800" algn="l" rtl="0" fontAlgn="base">
        <a:spcBef>
          <a:spcPct val="0"/>
        </a:spcBef>
        <a:spcAft>
          <a:spcPct val="0"/>
        </a:spcAft>
        <a:defRPr sz="2800" b="1">
          <a:solidFill>
            <a:srgbClr val="004100"/>
          </a:solidFill>
          <a:latin typeface="Times New Roman" pitchFamily="18" charset="0"/>
        </a:defRPr>
      </a:lvl9pPr>
    </p:titleStyle>
    <p:bodyStyle>
      <a:lvl1pPr marL="342900" indent="-342900" algn="l" rtl="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mn-lt"/>
          <a:ea typeface="+mn-ea"/>
          <a:cs typeface="+mn-cs"/>
        </a:defRPr>
      </a:lvl1pPr>
      <a:lvl2pPr marL="742950" indent="-285750" algn="l" rtl="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mn-lt"/>
        </a:defRPr>
      </a:lvl2pPr>
      <a:lvl3pPr marL="1143000" indent="-228600" algn="l" rtl="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mn-lt"/>
        </a:defRPr>
      </a:lvl3pPr>
      <a:lvl4pPr marL="1600200" indent="-228600" algn="l" rtl="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mn-lt"/>
        </a:defRPr>
      </a:lvl4pPr>
      <a:lvl5pPr marL="2057400" indent="-228600" algn="l" rtl="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mn-lt"/>
        </a:defRPr>
      </a:lvl5pPr>
      <a:lvl6pPr marL="2514600" indent="-228600" algn="l" rtl="0" fontAlgn="base">
        <a:spcBef>
          <a:spcPct val="20000"/>
        </a:spcBef>
        <a:spcAft>
          <a:spcPct val="0"/>
        </a:spcAft>
        <a:buClr>
          <a:srgbClr val="004100"/>
        </a:buClr>
        <a:buFont typeface="Arial" charset="0"/>
        <a:buChar char="●"/>
        <a:defRPr sz="2000" b="1">
          <a:solidFill>
            <a:srgbClr val="004100"/>
          </a:solidFill>
          <a:latin typeface="+mn-lt"/>
        </a:defRPr>
      </a:lvl6pPr>
      <a:lvl7pPr marL="2971800" indent="-228600" algn="l" rtl="0" fontAlgn="base">
        <a:spcBef>
          <a:spcPct val="20000"/>
        </a:spcBef>
        <a:spcAft>
          <a:spcPct val="0"/>
        </a:spcAft>
        <a:buClr>
          <a:srgbClr val="004100"/>
        </a:buClr>
        <a:buFont typeface="Arial" charset="0"/>
        <a:buChar char="●"/>
        <a:defRPr sz="2000" b="1">
          <a:solidFill>
            <a:srgbClr val="004100"/>
          </a:solidFill>
          <a:latin typeface="+mn-lt"/>
        </a:defRPr>
      </a:lvl7pPr>
      <a:lvl8pPr marL="3429000" indent="-228600" algn="l" rtl="0" fontAlgn="base">
        <a:spcBef>
          <a:spcPct val="20000"/>
        </a:spcBef>
        <a:spcAft>
          <a:spcPct val="0"/>
        </a:spcAft>
        <a:buClr>
          <a:srgbClr val="004100"/>
        </a:buClr>
        <a:buFont typeface="Arial" charset="0"/>
        <a:buChar char="●"/>
        <a:defRPr sz="2000" b="1">
          <a:solidFill>
            <a:srgbClr val="004100"/>
          </a:solidFill>
          <a:latin typeface="+mn-lt"/>
        </a:defRPr>
      </a:lvl8pPr>
      <a:lvl9pPr marL="3886200" indent="-228600" algn="l" rtl="0" fontAlgn="base">
        <a:spcBef>
          <a:spcPct val="20000"/>
        </a:spcBef>
        <a:spcAft>
          <a:spcPct val="0"/>
        </a:spcAft>
        <a:buClr>
          <a:srgbClr val="004100"/>
        </a:buClr>
        <a:buFont typeface="Arial" charset="0"/>
        <a:buChar char="●"/>
        <a:defRPr sz="2000" b="1">
          <a:solidFill>
            <a:srgbClr val="0041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dillaw@dillaw.co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mailto:dillaw@dillaw.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a:extLst>
              <a:ext uri="{FF2B5EF4-FFF2-40B4-BE49-F238E27FC236}">
                <a16:creationId xmlns:a16="http://schemas.microsoft.com/office/drawing/2014/main" id="{2B703F27-8695-4884-BFB5-24CF6752611A}"/>
              </a:ext>
            </a:extLst>
          </p:cNvPr>
          <p:cNvSpPr>
            <a:spLocks noGrp="1" noChangeArrowheads="1"/>
          </p:cNvSpPr>
          <p:nvPr>
            <p:ph type="title"/>
          </p:nvPr>
        </p:nvSpPr>
        <p:spPr>
          <a:xfrm>
            <a:off x="1143000" y="1219200"/>
            <a:ext cx="6858000" cy="1142999"/>
          </a:xfrm>
        </p:spPr>
        <p:txBody>
          <a:bodyPr>
            <a:noAutofit/>
          </a:bodyPr>
          <a:lstStyle/>
          <a:p>
            <a:pPr algn="ctr"/>
            <a:r>
              <a:rPr lang="en-US" altLang="en-US" sz="3600" dirty="0">
                <a:solidFill>
                  <a:srgbClr val="CC0000"/>
                </a:solidFill>
                <a:latin typeface="Dutch801 Rm BT" panose="02020603060505020304" pitchFamily="18" charset="0"/>
              </a:rPr>
              <a:t>So You Want to Farm in Maine</a:t>
            </a:r>
            <a:br>
              <a:rPr lang="en-US" altLang="en-US" sz="3600" dirty="0">
                <a:solidFill>
                  <a:srgbClr val="CC0000"/>
                </a:solidFill>
                <a:latin typeface="Dutch801 Rm BT" panose="02020603060505020304" pitchFamily="18" charset="0"/>
              </a:rPr>
            </a:br>
            <a:r>
              <a:rPr lang="en-US" altLang="en-US" sz="3600" dirty="0">
                <a:solidFill>
                  <a:srgbClr val="CC0000"/>
                </a:solidFill>
                <a:latin typeface="Dutch801 Rm BT" panose="02020603060505020304" pitchFamily="18" charset="0"/>
              </a:rPr>
              <a:t>Business and Estate Planning</a:t>
            </a:r>
            <a:r>
              <a:rPr lang="en-US" altLang="en-US" sz="3600" dirty="0"/>
              <a:t> </a:t>
            </a:r>
            <a:endParaRPr lang="en-US" altLang="en-US" sz="3600" dirty="0">
              <a:solidFill>
                <a:srgbClr val="C00000"/>
              </a:solidFill>
            </a:endParaRPr>
          </a:p>
        </p:txBody>
      </p:sp>
      <p:sp>
        <p:nvSpPr>
          <p:cNvPr id="41987" name="Line 6">
            <a:extLst>
              <a:ext uri="{FF2B5EF4-FFF2-40B4-BE49-F238E27FC236}">
                <a16:creationId xmlns:a16="http://schemas.microsoft.com/office/drawing/2014/main" id="{3B302A08-1923-45A8-ADBF-BB986A0AB9AF}"/>
              </a:ext>
            </a:extLst>
          </p:cNvPr>
          <p:cNvSpPr>
            <a:spLocks noChangeShapeType="1"/>
          </p:cNvSpPr>
          <p:nvPr/>
        </p:nvSpPr>
        <p:spPr bwMode="auto">
          <a:xfrm>
            <a:off x="1800225" y="2743200"/>
            <a:ext cx="554355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defTabSz="685800" fontAlgn="auto">
              <a:spcBef>
                <a:spcPts val="0"/>
              </a:spcBef>
              <a:spcAft>
                <a:spcPts val="0"/>
              </a:spcAft>
            </a:pPr>
            <a:endParaRPr lang="en-US" sz="1350">
              <a:solidFill>
                <a:prstClr val="black"/>
              </a:solidFill>
              <a:latin typeface="Calibri" panose="020F0502020204030204"/>
            </a:endParaRPr>
          </a:p>
        </p:txBody>
      </p:sp>
      <p:sp>
        <p:nvSpPr>
          <p:cNvPr id="41988" name="Rectangle 7">
            <a:extLst>
              <a:ext uri="{FF2B5EF4-FFF2-40B4-BE49-F238E27FC236}">
                <a16:creationId xmlns:a16="http://schemas.microsoft.com/office/drawing/2014/main" id="{AEB74FE7-4324-4252-B4A1-9AF928768F06}"/>
              </a:ext>
            </a:extLst>
          </p:cNvPr>
          <p:cNvSpPr>
            <a:spLocks noChangeArrowheads="1"/>
          </p:cNvSpPr>
          <p:nvPr/>
        </p:nvSpPr>
        <p:spPr bwMode="auto">
          <a:xfrm>
            <a:off x="1460183" y="6019800"/>
            <a:ext cx="6858000" cy="5334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lgn="l" eaLnBrk="0" hangingPunct="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lgn="l" eaLnBrk="0" hangingPunct="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lgn="l" eaLnBrk="0" hangingPunct="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lgn="l" eaLnBrk="0" hangingPunct="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lgn="l" eaLnBrk="0" hangingPunct="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algn="ctr" defTabSz="685800" eaLnBrk="1" fontAlgn="auto" hangingPunct="1">
              <a:spcBef>
                <a:spcPct val="0"/>
              </a:spcBef>
              <a:spcAft>
                <a:spcPts val="0"/>
              </a:spcAft>
              <a:buClrTx/>
              <a:buNone/>
            </a:pPr>
            <a:r>
              <a:rPr lang="en-US" altLang="en-US" sz="1800" b="0" dirty="0">
                <a:solidFill>
                  <a:prstClr val="white"/>
                </a:solidFill>
              </a:rPr>
              <a:t>A Member of WealthCounsel, LLC and ElderCounsel, LLC</a:t>
            </a:r>
          </a:p>
        </p:txBody>
      </p:sp>
      <p:sp>
        <p:nvSpPr>
          <p:cNvPr id="41989" name="Rectangle 3">
            <a:extLst>
              <a:ext uri="{FF2B5EF4-FFF2-40B4-BE49-F238E27FC236}">
                <a16:creationId xmlns:a16="http://schemas.microsoft.com/office/drawing/2014/main" id="{DA55A19B-D343-44DA-B227-23F51E7EC78A}"/>
              </a:ext>
            </a:extLst>
          </p:cNvPr>
          <p:cNvSpPr>
            <a:spLocks noGrp="1" noChangeArrowheads="1"/>
          </p:cNvSpPr>
          <p:nvPr/>
        </p:nvSpPr>
        <p:spPr bwMode="auto">
          <a:xfrm>
            <a:off x="1143000" y="2819400"/>
            <a:ext cx="6858000" cy="3200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lgn="l" eaLnBrk="0" hangingPunct="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lgn="l" eaLnBrk="0" hangingPunct="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lgn="l" eaLnBrk="0" hangingPunct="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lgn="l" eaLnBrk="0" hangingPunct="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algn="ctr" defTabSz="685800" fontAlgn="auto">
              <a:spcBef>
                <a:spcPct val="0"/>
              </a:spcBef>
              <a:spcAft>
                <a:spcPts val="0"/>
              </a:spcAft>
              <a:buClrTx/>
              <a:buNone/>
            </a:pPr>
            <a:r>
              <a:rPr lang="en-US" altLang="en-US" sz="2200" dirty="0">
                <a:solidFill>
                  <a:srgbClr val="0070C0"/>
                </a:solidFill>
              </a:rPr>
              <a:t>Cooperative Extension Online Course</a:t>
            </a:r>
            <a:endParaRPr lang="en-US" altLang="en-US" dirty="0">
              <a:solidFill>
                <a:srgbClr val="0070C0"/>
              </a:solidFill>
            </a:endParaRPr>
          </a:p>
          <a:p>
            <a:pPr algn="ctr" defTabSz="685800" fontAlgn="auto">
              <a:spcBef>
                <a:spcPct val="0"/>
              </a:spcBef>
              <a:spcAft>
                <a:spcPts val="0"/>
              </a:spcAft>
              <a:buClrTx/>
              <a:buNone/>
            </a:pPr>
            <a:r>
              <a:rPr lang="en-US" altLang="en-US" sz="1800" dirty="0"/>
              <a:t>Paul O. Dillon</a:t>
            </a:r>
          </a:p>
          <a:p>
            <a:pPr algn="ctr" defTabSz="685800" eaLnBrk="1" fontAlgn="auto" hangingPunct="1">
              <a:spcBef>
                <a:spcPct val="0"/>
              </a:spcBef>
              <a:spcAft>
                <a:spcPts val="0"/>
              </a:spcAft>
              <a:buClrTx/>
              <a:buNone/>
            </a:pPr>
            <a:r>
              <a:rPr lang="en-US" altLang="en-US" sz="1800" dirty="0"/>
              <a:t>Attorney at Law</a:t>
            </a:r>
          </a:p>
          <a:p>
            <a:pPr algn="ctr" defTabSz="685800" eaLnBrk="1" fontAlgn="auto" hangingPunct="1">
              <a:spcBef>
                <a:spcPct val="0"/>
              </a:spcBef>
              <a:spcAft>
                <a:spcPts val="0"/>
              </a:spcAft>
              <a:buClrTx/>
              <a:buNone/>
            </a:pPr>
            <a:r>
              <a:rPr lang="en-US" altLang="en-US" sz="1800" dirty="0"/>
              <a:t>284 Main Street, Suite 1</a:t>
            </a:r>
          </a:p>
          <a:p>
            <a:pPr algn="ctr" defTabSz="685800" eaLnBrk="1" fontAlgn="auto" hangingPunct="1">
              <a:spcBef>
                <a:spcPct val="0"/>
              </a:spcBef>
              <a:spcAft>
                <a:spcPts val="0"/>
              </a:spcAft>
              <a:buClrTx/>
              <a:buNone/>
            </a:pPr>
            <a:r>
              <a:rPr lang="en-US" altLang="en-US" sz="1800" dirty="0"/>
              <a:t>P. O. Box 346</a:t>
            </a:r>
          </a:p>
          <a:p>
            <a:pPr algn="ctr" defTabSz="685800" eaLnBrk="1" fontAlgn="auto" hangingPunct="1">
              <a:spcBef>
                <a:spcPct val="0"/>
              </a:spcBef>
              <a:spcAft>
                <a:spcPts val="0"/>
              </a:spcAft>
              <a:buClrTx/>
              <a:buNone/>
            </a:pPr>
            <a:r>
              <a:rPr lang="en-US" altLang="en-US" sz="1800" dirty="0"/>
              <a:t>Corinth, Maine 04427-0346</a:t>
            </a:r>
          </a:p>
          <a:p>
            <a:pPr algn="ctr" defTabSz="685800" eaLnBrk="1" fontAlgn="auto" hangingPunct="1">
              <a:spcBef>
                <a:spcPct val="0"/>
              </a:spcBef>
              <a:spcAft>
                <a:spcPts val="0"/>
              </a:spcAft>
              <a:buClrTx/>
              <a:buNone/>
            </a:pPr>
            <a:r>
              <a:rPr lang="en-US" altLang="en-US" sz="1800" dirty="0"/>
              <a:t>(207) 285-7100</a:t>
            </a:r>
          </a:p>
          <a:p>
            <a:pPr algn="ctr" defTabSz="685800" eaLnBrk="1" fontAlgn="auto" hangingPunct="1">
              <a:spcBef>
                <a:spcPct val="0"/>
              </a:spcBef>
              <a:spcAft>
                <a:spcPts val="0"/>
              </a:spcAft>
              <a:buClrTx/>
              <a:buNone/>
            </a:pPr>
            <a:r>
              <a:rPr lang="en-US" altLang="en-US" sz="1800" dirty="0">
                <a:hlinkClick r:id="rId2"/>
              </a:rPr>
              <a:t>dillaw@dillaw.com</a:t>
            </a:r>
            <a:endParaRPr lang="en-US" altLang="en-US" sz="1800" dirty="0"/>
          </a:p>
          <a:p>
            <a:pPr algn="ctr" defTabSz="685800" eaLnBrk="1" fontAlgn="auto" hangingPunct="1">
              <a:spcBef>
                <a:spcPct val="0"/>
              </a:spcBef>
              <a:spcAft>
                <a:spcPts val="0"/>
              </a:spcAft>
              <a:buClrTx/>
              <a:buNone/>
            </a:pPr>
            <a:r>
              <a:rPr lang="en-US" altLang="en-US" sz="1800" dirty="0">
                <a:solidFill>
                  <a:srgbClr val="002060"/>
                </a:solidFill>
              </a:rPr>
              <a:t>www.pauldillonlaw.com</a:t>
            </a:r>
          </a:p>
          <a:p>
            <a:pPr algn="ctr" defTabSz="685800" eaLnBrk="1" fontAlgn="auto" hangingPunct="1">
              <a:spcBef>
                <a:spcPct val="0"/>
              </a:spcBef>
              <a:spcAft>
                <a:spcPts val="0"/>
              </a:spcAft>
              <a:buClrTx/>
              <a:buNone/>
            </a:pPr>
            <a:endParaRPr lang="en-US" altLang="en-US" sz="750" dirty="0"/>
          </a:p>
          <a:p>
            <a:pPr algn="ctr" defTabSz="685800" eaLnBrk="1" fontAlgn="auto" hangingPunct="1">
              <a:spcBef>
                <a:spcPct val="0"/>
              </a:spcBef>
              <a:spcAft>
                <a:spcPts val="0"/>
              </a:spcAft>
              <a:buClrTx/>
              <a:buNone/>
            </a:pPr>
            <a:r>
              <a:rPr lang="en-US" altLang="en-US" sz="750" dirty="0"/>
              <a:t>Copyright </a:t>
            </a:r>
            <a:r>
              <a:rPr lang="en-US" altLang="en-US" sz="750" dirty="0">
                <a:sym typeface="Symbol" panose="05050102010706020507" pitchFamily="18" charset="2"/>
              </a:rPr>
              <a:t></a:t>
            </a:r>
            <a:r>
              <a:rPr lang="en-US" altLang="en-US" sz="750" dirty="0"/>
              <a:t> 2021 Paul O. Dillon </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A162274F-044F-402C-9D7D-3128FC40B6F9}"/>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PARTS OF A TRUST BASED PLAN</a:t>
            </a:r>
          </a:p>
        </p:txBody>
      </p:sp>
      <p:sp>
        <p:nvSpPr>
          <p:cNvPr id="33795" name="Content Placeholder 2">
            <a:extLst>
              <a:ext uri="{FF2B5EF4-FFF2-40B4-BE49-F238E27FC236}">
                <a16:creationId xmlns:a16="http://schemas.microsoft.com/office/drawing/2014/main" id="{48574293-B222-400B-A517-34E4743A135B}"/>
              </a:ext>
            </a:extLst>
          </p:cNvPr>
          <p:cNvSpPr>
            <a:spLocks noGrp="1" noChangeArrowheads="1"/>
          </p:cNvSpPr>
          <p:nvPr>
            <p:ph idx="1"/>
          </p:nvPr>
        </p:nvSpPr>
        <p:spPr>
          <a:xfrm>
            <a:off x="990600" y="1447800"/>
            <a:ext cx="7239000" cy="4648200"/>
          </a:xfrm>
        </p:spPr>
        <p:txBody>
          <a:bodyPr/>
          <a:lstStyle/>
          <a:p>
            <a:r>
              <a:rPr lang="en-US" altLang="en-US" sz="3600" dirty="0"/>
              <a:t>Trust Based Planning Includes:</a:t>
            </a:r>
          </a:p>
          <a:p>
            <a:pPr lvl="1"/>
            <a:r>
              <a:rPr lang="en-US" altLang="en-US" sz="3200" dirty="0"/>
              <a:t>Revocable Living Trust</a:t>
            </a:r>
          </a:p>
          <a:p>
            <a:pPr lvl="1"/>
            <a:r>
              <a:rPr lang="en-US" altLang="en-US" sz="3200" dirty="0"/>
              <a:t>“Pour-over” Will</a:t>
            </a:r>
          </a:p>
          <a:p>
            <a:pPr lvl="1"/>
            <a:r>
              <a:rPr lang="en-US" altLang="en-US" sz="3200" dirty="0"/>
              <a:t>Financial Power Of Attorney</a:t>
            </a:r>
          </a:p>
          <a:p>
            <a:pPr lvl="1"/>
            <a:r>
              <a:rPr lang="en-US" altLang="en-US" sz="3200" dirty="0"/>
              <a:t>Health Care Directives</a:t>
            </a:r>
          </a:p>
          <a:p>
            <a:pPr>
              <a:buFont typeface="Times" panose="02020603050405020304" pitchFamily="18" charset="0"/>
              <a:buChar char="•"/>
            </a:pPr>
            <a:endParaRPr lang="en-US" altLang="en-US" b="0" dirty="0"/>
          </a:p>
        </p:txBody>
      </p:sp>
      <p:sp>
        <p:nvSpPr>
          <p:cNvPr id="33796" name="Line 5">
            <a:extLst>
              <a:ext uri="{FF2B5EF4-FFF2-40B4-BE49-F238E27FC236}">
                <a16:creationId xmlns:a16="http://schemas.microsoft.com/office/drawing/2014/main" id="{F7D6A3A3-4BDB-4B1C-979B-E5CF2D0EF502}"/>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3797" name="Rectangle 6">
            <a:extLst>
              <a:ext uri="{FF2B5EF4-FFF2-40B4-BE49-F238E27FC236}">
                <a16:creationId xmlns:a16="http://schemas.microsoft.com/office/drawing/2014/main" id="{AC82B642-B6F7-46E1-9F2A-A6653E814C10}"/>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AEE0475D-9F59-41D8-949B-90D67317C3BB}"/>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PARTS OF A TRUST BASED PLAN</a:t>
            </a:r>
          </a:p>
        </p:txBody>
      </p:sp>
      <p:sp>
        <p:nvSpPr>
          <p:cNvPr id="34819" name="Content Placeholder 2">
            <a:extLst>
              <a:ext uri="{FF2B5EF4-FFF2-40B4-BE49-F238E27FC236}">
                <a16:creationId xmlns:a16="http://schemas.microsoft.com/office/drawing/2014/main" id="{A0A1EB1A-EF42-4DC3-9F76-E0A21CC32D3C}"/>
              </a:ext>
            </a:extLst>
          </p:cNvPr>
          <p:cNvSpPr>
            <a:spLocks noGrp="1" noChangeArrowheads="1"/>
          </p:cNvSpPr>
          <p:nvPr>
            <p:ph idx="1"/>
          </p:nvPr>
        </p:nvSpPr>
        <p:spPr>
          <a:xfrm>
            <a:off x="990600" y="1066800"/>
            <a:ext cx="7239000" cy="5029200"/>
          </a:xfrm>
        </p:spPr>
        <p:txBody>
          <a:bodyPr/>
          <a:lstStyle/>
          <a:p>
            <a:r>
              <a:rPr lang="en-US" altLang="en-US" sz="3600"/>
              <a:t>Trust Based Planning Includes:</a:t>
            </a:r>
          </a:p>
          <a:p>
            <a:pPr lvl="1"/>
            <a:r>
              <a:rPr lang="en-US" altLang="en-US" sz="3200"/>
              <a:t>Revocable Living Trust</a:t>
            </a:r>
          </a:p>
          <a:p>
            <a:pPr lvl="2"/>
            <a:r>
              <a:rPr lang="en-US" altLang="en-US" sz="2800"/>
              <a:t>Includes Instructions Regarding How To Deal With You, Your Family, And Your “Stuff”</a:t>
            </a:r>
          </a:p>
          <a:p>
            <a:pPr lvl="2"/>
            <a:r>
              <a:rPr lang="en-US" altLang="en-US" sz="2800"/>
              <a:t>Can Be Used For Tax Planning</a:t>
            </a:r>
          </a:p>
          <a:p>
            <a:pPr lvl="2"/>
            <a:r>
              <a:rPr lang="en-US" altLang="en-US" sz="2800"/>
              <a:t>Can Be Used In Conjunction With Your Will To Protect Assets For Spouse From Nursing Home Costs</a:t>
            </a:r>
          </a:p>
          <a:p>
            <a:pPr>
              <a:buFont typeface="Times" panose="02020603050405020304" pitchFamily="18" charset="0"/>
              <a:buChar char="•"/>
            </a:pPr>
            <a:endParaRPr lang="en-US" altLang="en-US" b="0"/>
          </a:p>
        </p:txBody>
      </p:sp>
      <p:sp>
        <p:nvSpPr>
          <p:cNvPr id="34820" name="Line 5">
            <a:extLst>
              <a:ext uri="{FF2B5EF4-FFF2-40B4-BE49-F238E27FC236}">
                <a16:creationId xmlns:a16="http://schemas.microsoft.com/office/drawing/2014/main" id="{DB04EB3F-7BB8-49CF-A675-EC09C9A7DC35}"/>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821" name="Rectangle 6">
            <a:extLst>
              <a:ext uri="{FF2B5EF4-FFF2-40B4-BE49-F238E27FC236}">
                <a16:creationId xmlns:a16="http://schemas.microsoft.com/office/drawing/2014/main" id="{935DA98D-736B-495E-B27E-51DBC3F756E0}"/>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B335B106-BE81-4486-83E0-5CC0D9DFAFFF}"/>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PARTS OF A TRUST BASED PLAN</a:t>
            </a:r>
          </a:p>
        </p:txBody>
      </p:sp>
      <p:sp>
        <p:nvSpPr>
          <p:cNvPr id="35843" name="Content Placeholder 2">
            <a:extLst>
              <a:ext uri="{FF2B5EF4-FFF2-40B4-BE49-F238E27FC236}">
                <a16:creationId xmlns:a16="http://schemas.microsoft.com/office/drawing/2014/main" id="{4CCB2158-B739-45A9-B837-15B0AA43B471}"/>
              </a:ext>
            </a:extLst>
          </p:cNvPr>
          <p:cNvSpPr>
            <a:spLocks noGrp="1" noChangeArrowheads="1"/>
          </p:cNvSpPr>
          <p:nvPr>
            <p:ph idx="1"/>
          </p:nvPr>
        </p:nvSpPr>
        <p:spPr>
          <a:xfrm>
            <a:off x="990600" y="1066800"/>
            <a:ext cx="7239000" cy="5029200"/>
          </a:xfrm>
        </p:spPr>
        <p:txBody>
          <a:bodyPr/>
          <a:lstStyle/>
          <a:p>
            <a:r>
              <a:rPr lang="en-US" altLang="en-US" sz="3600" dirty="0"/>
              <a:t>Trust Based Planning Includes:</a:t>
            </a:r>
          </a:p>
          <a:p>
            <a:pPr lvl="1"/>
            <a:r>
              <a:rPr lang="en-US" altLang="en-US" sz="3200" dirty="0"/>
              <a:t>Revocable Living Trust </a:t>
            </a:r>
          </a:p>
          <a:p>
            <a:pPr lvl="2"/>
            <a:r>
              <a:rPr lang="en-US" altLang="en-US" sz="2800" dirty="0"/>
              <a:t>Works During Your Life And At Your Death</a:t>
            </a:r>
          </a:p>
          <a:p>
            <a:pPr lvl="2"/>
            <a:r>
              <a:rPr lang="en-US" altLang="en-US" sz="2800" dirty="0"/>
              <a:t>Allows You To Plan For Managing Your Family’s Inheritance</a:t>
            </a:r>
          </a:p>
          <a:p>
            <a:pPr lvl="2"/>
            <a:r>
              <a:rPr lang="en-US" altLang="en-US" sz="2800" dirty="0"/>
              <a:t>Reflects Your Hopes, Fears, Dreams, And Values</a:t>
            </a:r>
          </a:p>
          <a:p>
            <a:pPr lvl="2"/>
            <a:r>
              <a:rPr lang="en-US" altLang="en-US" sz="2800" dirty="0"/>
              <a:t>Funded Trust Avoids Probate</a:t>
            </a:r>
          </a:p>
          <a:p>
            <a:pPr>
              <a:buFont typeface="Times" panose="02020603050405020304" pitchFamily="18" charset="0"/>
              <a:buChar char="•"/>
            </a:pPr>
            <a:endParaRPr lang="en-US" altLang="en-US" b="0" dirty="0"/>
          </a:p>
        </p:txBody>
      </p:sp>
      <p:sp>
        <p:nvSpPr>
          <p:cNvPr id="35844" name="Line 5">
            <a:extLst>
              <a:ext uri="{FF2B5EF4-FFF2-40B4-BE49-F238E27FC236}">
                <a16:creationId xmlns:a16="http://schemas.microsoft.com/office/drawing/2014/main" id="{BF502CC4-B421-47A3-8A85-81B57FF2343B}"/>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5845" name="Rectangle 6">
            <a:extLst>
              <a:ext uri="{FF2B5EF4-FFF2-40B4-BE49-F238E27FC236}">
                <a16:creationId xmlns:a16="http://schemas.microsoft.com/office/drawing/2014/main" id="{988931D9-2F41-4126-948C-15BFDBB30CDA}"/>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FE3F8F11-5D37-4B18-8D33-82005B9C730F}"/>
              </a:ext>
            </a:extLst>
          </p:cNvPr>
          <p:cNvSpPr>
            <a:spLocks noGrp="1" noChangeArrowheads="1"/>
          </p:cNvSpPr>
          <p:nvPr>
            <p:ph type="title"/>
          </p:nvPr>
        </p:nvSpPr>
        <p:spPr>
          <a:xfrm>
            <a:off x="0" y="228600"/>
            <a:ext cx="9144000" cy="1219200"/>
          </a:xfrm>
        </p:spPr>
        <p:txBody>
          <a:bodyPr/>
          <a:lstStyle/>
          <a:p>
            <a:r>
              <a:rPr lang="en-US" altLang="en-US" dirty="0">
                <a:solidFill>
                  <a:srgbClr val="C00000"/>
                </a:solidFill>
              </a:rPr>
              <a:t>REVOCABLE LIVING TRUSTS ENABLE MORE SOPHISTICATED PLANNING</a:t>
            </a:r>
          </a:p>
        </p:txBody>
      </p:sp>
      <p:sp>
        <p:nvSpPr>
          <p:cNvPr id="36867" name="Content Placeholder 2">
            <a:extLst>
              <a:ext uri="{FF2B5EF4-FFF2-40B4-BE49-F238E27FC236}">
                <a16:creationId xmlns:a16="http://schemas.microsoft.com/office/drawing/2014/main" id="{1EB4AE5D-A61A-47D7-AB60-AC3029F46203}"/>
              </a:ext>
            </a:extLst>
          </p:cNvPr>
          <p:cNvSpPr>
            <a:spLocks noGrp="1" noChangeArrowheads="1"/>
          </p:cNvSpPr>
          <p:nvPr>
            <p:ph idx="1"/>
          </p:nvPr>
        </p:nvSpPr>
        <p:spPr>
          <a:xfrm>
            <a:off x="914400" y="1397294"/>
            <a:ext cx="7772400" cy="4505032"/>
          </a:xfrm>
        </p:spPr>
        <p:txBody>
          <a:bodyPr/>
          <a:lstStyle/>
          <a:p>
            <a:pPr>
              <a:buFont typeface="Times" panose="02020603050405020304" pitchFamily="18" charset="0"/>
              <a:buChar char="•"/>
            </a:pPr>
            <a:r>
              <a:rPr lang="en-US" altLang="en-US"/>
              <a:t>Revocable Living Trusts Make It Possible To Control What Happens To The Assets Of The Trustmaker Both During The Trustmaker’s Life And Even Years After Death</a:t>
            </a:r>
          </a:p>
          <a:p>
            <a:pPr>
              <a:buFont typeface="Times" panose="02020603050405020304" pitchFamily="18" charset="0"/>
              <a:buChar char="•"/>
            </a:pPr>
            <a:r>
              <a:rPr lang="en-US" altLang="en-US"/>
              <a:t>This, In Turn, Facilitates The Provision Of:</a:t>
            </a:r>
          </a:p>
          <a:p>
            <a:pPr lvl="1">
              <a:buFont typeface="Times" panose="02020603050405020304" pitchFamily="18" charset="0"/>
              <a:buChar char="•"/>
            </a:pPr>
            <a:r>
              <a:rPr lang="en-US" altLang="en-US"/>
              <a:t>Creditor/Predator Protection</a:t>
            </a:r>
          </a:p>
          <a:p>
            <a:pPr lvl="1">
              <a:buFont typeface="Times" panose="02020603050405020304" pitchFamily="18" charset="0"/>
              <a:buChar char="•"/>
            </a:pPr>
            <a:r>
              <a:rPr lang="en-US" altLang="en-US"/>
              <a:t>Spendthrift Protection</a:t>
            </a:r>
          </a:p>
          <a:p>
            <a:pPr lvl="1">
              <a:buFont typeface="Times" panose="02020603050405020304" pitchFamily="18" charset="0"/>
              <a:buChar char="•"/>
            </a:pPr>
            <a:r>
              <a:rPr lang="en-US" altLang="en-US"/>
              <a:t>Remarriage Protection</a:t>
            </a:r>
          </a:p>
          <a:p>
            <a:pPr lvl="1">
              <a:buFont typeface="Times" panose="02020603050405020304" pitchFamily="18" charset="0"/>
              <a:buChar char="•"/>
            </a:pPr>
            <a:r>
              <a:rPr lang="en-US" altLang="en-US"/>
              <a:t>Estate Tax Minimization</a:t>
            </a:r>
          </a:p>
          <a:p>
            <a:pPr lvl="1">
              <a:buFont typeface="Times" panose="02020603050405020304" pitchFamily="18" charset="0"/>
              <a:buChar char="•"/>
            </a:pPr>
            <a:r>
              <a:rPr lang="en-US" altLang="en-US"/>
              <a:t>Additional Care For Children (Or Spouses) With Special     Needs</a:t>
            </a:r>
          </a:p>
          <a:p>
            <a:pPr>
              <a:buFont typeface="Times" panose="02020603050405020304" pitchFamily="18" charset="0"/>
              <a:buChar char="•"/>
            </a:pPr>
            <a:r>
              <a:rPr lang="en-US" altLang="en-US"/>
              <a:t>Also,  Revocable Living Trusts Are Useful For Incapacity  Planning</a:t>
            </a:r>
          </a:p>
        </p:txBody>
      </p:sp>
      <p:sp>
        <p:nvSpPr>
          <p:cNvPr id="36868" name="Line 5">
            <a:extLst>
              <a:ext uri="{FF2B5EF4-FFF2-40B4-BE49-F238E27FC236}">
                <a16:creationId xmlns:a16="http://schemas.microsoft.com/office/drawing/2014/main" id="{848C2AED-A70C-493F-8021-3CA0E6264428}"/>
              </a:ext>
            </a:extLst>
          </p:cNvPr>
          <p:cNvSpPr>
            <a:spLocks noChangeShapeType="1"/>
          </p:cNvSpPr>
          <p:nvPr/>
        </p:nvSpPr>
        <p:spPr bwMode="auto">
          <a:xfrm>
            <a:off x="838200" y="1295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6869" name="Rectangle 6">
            <a:extLst>
              <a:ext uri="{FF2B5EF4-FFF2-40B4-BE49-F238E27FC236}">
                <a16:creationId xmlns:a16="http://schemas.microsoft.com/office/drawing/2014/main" id="{9A75A51D-A683-4D31-B4EF-B3CA0DE401A0}"/>
              </a:ext>
            </a:extLst>
          </p:cNvPr>
          <p:cNvSpPr>
            <a:spLocks noChangeArrowheads="1"/>
          </p:cNvSpPr>
          <p:nvPr/>
        </p:nvSpPr>
        <p:spPr bwMode="auto">
          <a:xfrm>
            <a:off x="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11029AA8-7ED8-4B98-B0B0-7919EAED365E}"/>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PARTS OF A TRUST BASED PLAN</a:t>
            </a:r>
          </a:p>
        </p:txBody>
      </p:sp>
      <p:sp>
        <p:nvSpPr>
          <p:cNvPr id="37891" name="Content Placeholder 2">
            <a:extLst>
              <a:ext uri="{FF2B5EF4-FFF2-40B4-BE49-F238E27FC236}">
                <a16:creationId xmlns:a16="http://schemas.microsoft.com/office/drawing/2014/main" id="{BD4FAF5C-A11D-4955-82D2-3BB4FDC3B7F3}"/>
              </a:ext>
            </a:extLst>
          </p:cNvPr>
          <p:cNvSpPr>
            <a:spLocks noGrp="1" noChangeArrowheads="1"/>
          </p:cNvSpPr>
          <p:nvPr>
            <p:ph idx="1"/>
          </p:nvPr>
        </p:nvSpPr>
        <p:spPr>
          <a:xfrm>
            <a:off x="990600" y="1447800"/>
            <a:ext cx="7239000" cy="4648200"/>
          </a:xfrm>
        </p:spPr>
        <p:txBody>
          <a:bodyPr/>
          <a:lstStyle/>
          <a:p>
            <a:r>
              <a:rPr lang="en-US" altLang="en-US" sz="3600"/>
              <a:t>Trust Based Planning Includes:</a:t>
            </a:r>
          </a:p>
          <a:p>
            <a:pPr lvl="1"/>
            <a:r>
              <a:rPr lang="en-US" altLang="en-US" sz="3200"/>
              <a:t>“Pour Over” Will</a:t>
            </a:r>
          </a:p>
          <a:p>
            <a:pPr lvl="2"/>
            <a:r>
              <a:rPr lang="en-US" altLang="en-US" sz="2800"/>
              <a:t>Used To Designate A Guardian For Minor Children</a:t>
            </a:r>
          </a:p>
          <a:p>
            <a:pPr lvl="2"/>
            <a:r>
              <a:rPr lang="en-US" altLang="en-US" sz="2800"/>
              <a:t>Used To Ensure That Any Property Left Out Of Your Trust Is Added At Your Death</a:t>
            </a:r>
          </a:p>
          <a:p>
            <a:pPr>
              <a:buFont typeface="Times" panose="02020603050405020304" pitchFamily="18" charset="0"/>
              <a:buChar char="•"/>
            </a:pPr>
            <a:endParaRPr lang="en-US" altLang="en-US" b="0"/>
          </a:p>
        </p:txBody>
      </p:sp>
      <p:sp>
        <p:nvSpPr>
          <p:cNvPr id="37892" name="Line 5">
            <a:extLst>
              <a:ext uri="{FF2B5EF4-FFF2-40B4-BE49-F238E27FC236}">
                <a16:creationId xmlns:a16="http://schemas.microsoft.com/office/drawing/2014/main" id="{0EB4FA0A-E822-4749-8599-62F10E72E149}"/>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7893" name="Rectangle 6">
            <a:extLst>
              <a:ext uri="{FF2B5EF4-FFF2-40B4-BE49-F238E27FC236}">
                <a16:creationId xmlns:a16="http://schemas.microsoft.com/office/drawing/2014/main" id="{62327696-7886-4360-A37A-53C7497C2893}"/>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PARTS OF A TRUST BASED PLAN</a:t>
            </a: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990600" y="1447800"/>
            <a:ext cx="7239000" cy="4648200"/>
          </a:xfrm>
        </p:spPr>
        <p:txBody>
          <a:bodyPr/>
          <a:lstStyle/>
          <a:p>
            <a:r>
              <a:rPr lang="en-US" altLang="en-US" sz="3600" dirty="0"/>
              <a:t>Trust Based Planning Includes:</a:t>
            </a:r>
          </a:p>
          <a:p>
            <a:pPr lvl="1"/>
            <a:r>
              <a:rPr lang="en-US" altLang="en-US" sz="3200" dirty="0"/>
              <a:t>Financial Power Of Attorney</a:t>
            </a:r>
          </a:p>
          <a:p>
            <a:pPr lvl="1"/>
            <a:r>
              <a:rPr lang="en-US" altLang="en-US" sz="3200" dirty="0"/>
              <a:t>Health Care Directives</a:t>
            </a:r>
          </a:p>
          <a:p>
            <a:pPr>
              <a:buFont typeface="Times" panose="02020603050405020304" pitchFamily="18" charset="0"/>
              <a:buChar char="•"/>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9A71A532-10C2-4E24-B733-671EC5941544}"/>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UNDERSTANDING ESTATE TAXES</a:t>
            </a:r>
          </a:p>
        </p:txBody>
      </p:sp>
      <p:sp>
        <p:nvSpPr>
          <p:cNvPr id="39939" name="Content Placeholder 2">
            <a:extLst>
              <a:ext uri="{FF2B5EF4-FFF2-40B4-BE49-F238E27FC236}">
                <a16:creationId xmlns:a16="http://schemas.microsoft.com/office/drawing/2014/main" id="{5BBEF624-1781-4D9A-8EE6-8D4E515CBE62}"/>
              </a:ext>
            </a:extLst>
          </p:cNvPr>
          <p:cNvSpPr>
            <a:spLocks noGrp="1" noChangeArrowheads="1"/>
          </p:cNvSpPr>
          <p:nvPr>
            <p:ph idx="1"/>
          </p:nvPr>
        </p:nvSpPr>
        <p:spPr>
          <a:xfrm>
            <a:off x="990600" y="1219202"/>
            <a:ext cx="7772400" cy="4701282"/>
          </a:xfrm>
        </p:spPr>
        <p:txBody>
          <a:bodyPr/>
          <a:lstStyle/>
          <a:p>
            <a:pPr marL="0" indent="0" algn="ctr">
              <a:buNone/>
            </a:pPr>
            <a:r>
              <a:rPr lang="en-US" altLang="en-US" sz="3200" dirty="0"/>
              <a:t>Federal Estate Tax</a:t>
            </a:r>
          </a:p>
          <a:p>
            <a:pPr marL="0" indent="0" algn="ctr">
              <a:buNone/>
            </a:pPr>
            <a:endParaRPr lang="en-US" altLang="en-US" sz="2800" dirty="0"/>
          </a:p>
          <a:p>
            <a:r>
              <a:rPr lang="en-US" altLang="en-US" sz="2800" dirty="0"/>
              <a:t>A Tax On Everything You Own At Death</a:t>
            </a:r>
          </a:p>
          <a:p>
            <a:r>
              <a:rPr lang="en-US" altLang="en-US" sz="2800" dirty="0"/>
              <a:t>Currently Starts At 18% And Goes To 40%</a:t>
            </a:r>
          </a:p>
          <a:p>
            <a:endParaRPr lang="en-US" altLang="en-US" sz="2800" dirty="0"/>
          </a:p>
          <a:p>
            <a:r>
              <a:rPr lang="en-US" altLang="en-US" sz="2800" dirty="0"/>
              <a:t>Applicable Exclusion Amount</a:t>
            </a:r>
          </a:p>
          <a:p>
            <a:pPr lvl="1"/>
            <a:r>
              <a:rPr lang="en-US" altLang="en-US" sz="2800" dirty="0"/>
              <a:t>$11,700,000 For 2021      (Federal)</a:t>
            </a:r>
          </a:p>
          <a:p>
            <a:pPr lvl="1"/>
            <a:r>
              <a:rPr lang="en-US" altLang="en-US" sz="2800" dirty="0"/>
              <a:t>Per Individual Benefactor</a:t>
            </a:r>
          </a:p>
          <a:p>
            <a:pPr lvl="1"/>
            <a:r>
              <a:rPr lang="en-US" altLang="en-US" sz="2800" dirty="0"/>
              <a:t>For Loved Ones Besides Spouse</a:t>
            </a:r>
          </a:p>
        </p:txBody>
      </p:sp>
      <p:sp>
        <p:nvSpPr>
          <p:cNvPr id="39940" name="Line 5">
            <a:extLst>
              <a:ext uri="{FF2B5EF4-FFF2-40B4-BE49-F238E27FC236}">
                <a16:creationId xmlns:a16="http://schemas.microsoft.com/office/drawing/2014/main" id="{81622AA2-D4A9-44A8-AEDD-B416216C658C}"/>
              </a:ext>
            </a:extLst>
          </p:cNvPr>
          <p:cNvSpPr>
            <a:spLocks noChangeShapeType="1"/>
          </p:cNvSpPr>
          <p:nvPr/>
        </p:nvSpPr>
        <p:spPr bwMode="auto">
          <a:xfrm>
            <a:off x="8763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9941" name="Rectangle 6">
            <a:extLst>
              <a:ext uri="{FF2B5EF4-FFF2-40B4-BE49-F238E27FC236}">
                <a16:creationId xmlns:a16="http://schemas.microsoft.com/office/drawing/2014/main" id="{419BF708-E705-49FF-A6F0-80AF305F76F4}"/>
              </a:ext>
            </a:extLst>
          </p:cNvPr>
          <p:cNvSpPr>
            <a:spLocks noChangeArrowheads="1"/>
          </p:cNvSpPr>
          <p:nvPr/>
        </p:nvSpPr>
        <p:spPr bwMode="auto">
          <a:xfrm>
            <a:off x="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9A71A532-10C2-4E24-B733-671EC5941544}"/>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UNDERSTANDING ESTATE TAXES</a:t>
            </a:r>
          </a:p>
        </p:txBody>
      </p:sp>
      <p:sp>
        <p:nvSpPr>
          <p:cNvPr id="39939" name="Content Placeholder 2">
            <a:extLst>
              <a:ext uri="{FF2B5EF4-FFF2-40B4-BE49-F238E27FC236}">
                <a16:creationId xmlns:a16="http://schemas.microsoft.com/office/drawing/2014/main" id="{5BBEF624-1781-4D9A-8EE6-8D4E515CBE62}"/>
              </a:ext>
            </a:extLst>
          </p:cNvPr>
          <p:cNvSpPr>
            <a:spLocks noGrp="1" noChangeArrowheads="1"/>
          </p:cNvSpPr>
          <p:nvPr>
            <p:ph idx="1"/>
          </p:nvPr>
        </p:nvSpPr>
        <p:spPr>
          <a:xfrm>
            <a:off x="990600" y="1219202"/>
            <a:ext cx="7772400" cy="4701282"/>
          </a:xfrm>
        </p:spPr>
        <p:txBody>
          <a:bodyPr/>
          <a:lstStyle/>
          <a:p>
            <a:pPr marL="0" indent="0" algn="ctr">
              <a:buNone/>
            </a:pPr>
            <a:r>
              <a:rPr lang="en-US" altLang="en-US" sz="3200" dirty="0"/>
              <a:t>Maine Estate Tax</a:t>
            </a:r>
          </a:p>
          <a:p>
            <a:pPr marL="0" indent="0" algn="ctr">
              <a:buNone/>
            </a:pPr>
            <a:endParaRPr lang="en-US" altLang="en-US" sz="2800" dirty="0"/>
          </a:p>
          <a:p>
            <a:r>
              <a:rPr lang="en-US" altLang="en-US" sz="2800" dirty="0"/>
              <a:t>A Tax On Everything You Own At Death</a:t>
            </a:r>
          </a:p>
          <a:p>
            <a:r>
              <a:rPr lang="en-US" altLang="en-US" sz="2800" dirty="0"/>
              <a:t>Currently Starts At 8% And Goes To 12%</a:t>
            </a:r>
          </a:p>
          <a:p>
            <a:endParaRPr lang="en-US" altLang="en-US" sz="2800" dirty="0"/>
          </a:p>
          <a:p>
            <a:r>
              <a:rPr lang="en-US" altLang="en-US" sz="2800" dirty="0"/>
              <a:t>Applicable Exclusion Amount</a:t>
            </a:r>
          </a:p>
          <a:p>
            <a:pPr lvl="1"/>
            <a:r>
              <a:rPr lang="en-US" altLang="en-US" sz="2800" dirty="0"/>
              <a:t>$  5,870,000 For 2021	   (Maine)</a:t>
            </a:r>
          </a:p>
          <a:p>
            <a:pPr lvl="1"/>
            <a:r>
              <a:rPr lang="en-US" altLang="en-US" sz="2800" dirty="0"/>
              <a:t>Per Individual Benefactor</a:t>
            </a:r>
          </a:p>
          <a:p>
            <a:pPr lvl="1"/>
            <a:r>
              <a:rPr lang="en-US" altLang="en-US" sz="2800" dirty="0"/>
              <a:t>For Loved Ones Besides Spouse</a:t>
            </a:r>
          </a:p>
        </p:txBody>
      </p:sp>
      <p:sp>
        <p:nvSpPr>
          <p:cNvPr id="39940" name="Line 5">
            <a:extLst>
              <a:ext uri="{FF2B5EF4-FFF2-40B4-BE49-F238E27FC236}">
                <a16:creationId xmlns:a16="http://schemas.microsoft.com/office/drawing/2014/main" id="{81622AA2-D4A9-44A8-AEDD-B416216C658C}"/>
              </a:ext>
            </a:extLst>
          </p:cNvPr>
          <p:cNvSpPr>
            <a:spLocks noChangeShapeType="1"/>
          </p:cNvSpPr>
          <p:nvPr/>
        </p:nvSpPr>
        <p:spPr bwMode="auto">
          <a:xfrm>
            <a:off x="8763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9941" name="Rectangle 6">
            <a:extLst>
              <a:ext uri="{FF2B5EF4-FFF2-40B4-BE49-F238E27FC236}">
                <a16:creationId xmlns:a16="http://schemas.microsoft.com/office/drawing/2014/main" id="{419BF708-E705-49FF-A6F0-80AF305F76F4}"/>
              </a:ext>
            </a:extLst>
          </p:cNvPr>
          <p:cNvSpPr>
            <a:spLocks noChangeArrowheads="1"/>
          </p:cNvSpPr>
          <p:nvPr/>
        </p:nvSpPr>
        <p:spPr bwMode="auto">
          <a:xfrm>
            <a:off x="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439509516"/>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FF1F773E-E502-429C-B55F-226004E043C9}"/>
              </a:ext>
            </a:extLst>
          </p:cNvPr>
          <p:cNvSpPr>
            <a:spLocks noGrp="1" noChangeArrowheads="1"/>
          </p:cNvSpPr>
          <p:nvPr>
            <p:ph type="title"/>
          </p:nvPr>
        </p:nvSpPr>
        <p:spPr>
          <a:xfrm>
            <a:off x="0" y="228600"/>
            <a:ext cx="9144000" cy="1219200"/>
          </a:xfrm>
        </p:spPr>
        <p:txBody>
          <a:bodyPr/>
          <a:lstStyle/>
          <a:p>
            <a:r>
              <a:rPr lang="en-US" altLang="en-US" dirty="0">
                <a:solidFill>
                  <a:srgbClr val="C00000"/>
                </a:solidFill>
              </a:rPr>
              <a:t>ADDITIONAL TECHNIQUES FOR MINIMIZING ESTATE TAXES</a:t>
            </a:r>
          </a:p>
        </p:txBody>
      </p:sp>
      <p:sp>
        <p:nvSpPr>
          <p:cNvPr id="40963" name="Content Placeholder 2">
            <a:extLst>
              <a:ext uri="{FF2B5EF4-FFF2-40B4-BE49-F238E27FC236}">
                <a16:creationId xmlns:a16="http://schemas.microsoft.com/office/drawing/2014/main" id="{78300BE6-FA56-4A5C-ABC7-3D0625D3E59C}"/>
              </a:ext>
            </a:extLst>
          </p:cNvPr>
          <p:cNvSpPr>
            <a:spLocks noGrp="1" noChangeArrowheads="1"/>
          </p:cNvSpPr>
          <p:nvPr>
            <p:ph idx="1"/>
          </p:nvPr>
        </p:nvSpPr>
        <p:spPr>
          <a:xfrm>
            <a:off x="914400" y="1447800"/>
            <a:ext cx="7772400" cy="4606925"/>
          </a:xfrm>
        </p:spPr>
        <p:txBody>
          <a:bodyPr/>
          <a:lstStyle/>
          <a:p>
            <a:pPr>
              <a:buFont typeface="Times" panose="02020603050405020304" pitchFamily="18" charset="0"/>
              <a:buChar char="•"/>
            </a:pPr>
            <a:r>
              <a:rPr lang="en-US" altLang="en-US" dirty="0"/>
              <a:t>Special Use Valuation – IRC 2032A</a:t>
            </a:r>
          </a:p>
          <a:p>
            <a:pPr lvl="1">
              <a:lnSpc>
                <a:spcPct val="90000"/>
              </a:lnSpc>
              <a:buFontTx/>
              <a:buNone/>
            </a:pPr>
            <a:r>
              <a:rPr lang="en-US" altLang="en-US" dirty="0"/>
              <a:t>    Allows farmland to be valued as farmland with an allowed reduction in value, as opposed to being valued at fair market value, for estate tax purposes</a:t>
            </a:r>
          </a:p>
          <a:p>
            <a:pPr>
              <a:buFont typeface="Times" panose="02020603050405020304" pitchFamily="18" charset="0"/>
              <a:buChar char="•"/>
            </a:pPr>
            <a:r>
              <a:rPr lang="en-US" altLang="en-US" dirty="0"/>
              <a:t>Conservation Easements</a:t>
            </a:r>
          </a:p>
          <a:p>
            <a:pPr lvl="1">
              <a:lnSpc>
                <a:spcPct val="80000"/>
              </a:lnSpc>
              <a:buFontTx/>
              <a:buNone/>
            </a:pPr>
            <a:r>
              <a:rPr lang="en-US" altLang="en-US" dirty="0"/>
              <a:t>    Allows land to be preserved, and provides an income tax deduction and estate tax reduction</a:t>
            </a:r>
          </a:p>
          <a:p>
            <a:pPr>
              <a:buFont typeface="Times" panose="02020603050405020304" pitchFamily="18" charset="0"/>
              <a:buChar char="•"/>
            </a:pPr>
            <a:r>
              <a:rPr lang="en-US" altLang="en-US" dirty="0"/>
              <a:t>Estate Tax Installment Payments – IRC 6166</a:t>
            </a:r>
          </a:p>
          <a:p>
            <a:pPr lvl="1">
              <a:lnSpc>
                <a:spcPct val="80000"/>
              </a:lnSpc>
              <a:buFontTx/>
              <a:buNone/>
            </a:pPr>
            <a:r>
              <a:rPr lang="en-US" altLang="en-US" dirty="0"/>
              <a:t>	Allows estate tax attributable to ownership interest in a small business to be paid over time</a:t>
            </a:r>
          </a:p>
          <a:p>
            <a:pPr>
              <a:buFont typeface="Times" panose="02020603050405020304" pitchFamily="18" charset="0"/>
              <a:buChar char="•"/>
            </a:pPr>
            <a:r>
              <a:rPr lang="en-US" altLang="en-US" dirty="0"/>
              <a:t>Irrevocable Life Insurance Trust</a:t>
            </a:r>
          </a:p>
          <a:p>
            <a:pPr lvl="1">
              <a:lnSpc>
                <a:spcPct val="80000"/>
              </a:lnSpc>
              <a:buFontTx/>
              <a:buNone/>
            </a:pPr>
            <a:r>
              <a:rPr lang="en-US" altLang="en-US" dirty="0"/>
              <a:t>	May be useful for meeting the estate tax burden of an estate composed of illiquid assets</a:t>
            </a:r>
          </a:p>
        </p:txBody>
      </p:sp>
      <p:sp>
        <p:nvSpPr>
          <p:cNvPr id="40964" name="Line 5">
            <a:extLst>
              <a:ext uri="{FF2B5EF4-FFF2-40B4-BE49-F238E27FC236}">
                <a16:creationId xmlns:a16="http://schemas.microsoft.com/office/drawing/2014/main" id="{A084458D-EEA3-42F7-84A3-C30BC78303C9}"/>
              </a:ext>
            </a:extLst>
          </p:cNvPr>
          <p:cNvSpPr>
            <a:spLocks noChangeShapeType="1"/>
          </p:cNvSpPr>
          <p:nvPr/>
        </p:nvSpPr>
        <p:spPr bwMode="auto">
          <a:xfrm>
            <a:off x="838200" y="1295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0965" name="Rectangle 6">
            <a:extLst>
              <a:ext uri="{FF2B5EF4-FFF2-40B4-BE49-F238E27FC236}">
                <a16:creationId xmlns:a16="http://schemas.microsoft.com/office/drawing/2014/main" id="{CA35D35B-EB2B-42AA-AB69-DC0D110AF83A}"/>
              </a:ext>
            </a:extLst>
          </p:cNvPr>
          <p:cNvSpPr>
            <a:spLocks noChangeArrowheads="1"/>
          </p:cNvSpPr>
          <p:nvPr/>
        </p:nvSpPr>
        <p:spPr bwMode="auto">
          <a:xfrm>
            <a:off x="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981C0-EF7A-4132-A359-194D0A7D7DEE}"/>
              </a:ext>
            </a:extLst>
          </p:cNvPr>
          <p:cNvSpPr>
            <a:spLocks noGrp="1"/>
          </p:cNvSpPr>
          <p:nvPr>
            <p:ph type="title"/>
          </p:nvPr>
        </p:nvSpPr>
        <p:spPr>
          <a:xfrm>
            <a:off x="457200" y="533406"/>
            <a:ext cx="8382000" cy="761994"/>
          </a:xfrm>
        </p:spPr>
        <p:txBody>
          <a:bodyPr/>
          <a:lstStyle/>
          <a:p>
            <a:r>
              <a:rPr lang="en-US" altLang="en-US" b="1" dirty="0">
                <a:solidFill>
                  <a:srgbClr val="C00000"/>
                </a:solidFill>
                <a:latin typeface="Times New Roman"/>
              </a:rPr>
              <a:t>KEYS TO AN EFFECTIVE ESTATE PLAN</a:t>
            </a:r>
            <a:endParaRPr lang="en-US" dirty="0">
              <a:solidFill>
                <a:srgbClr val="C00000"/>
              </a:solidFill>
            </a:endParaRPr>
          </a:p>
        </p:txBody>
      </p:sp>
      <p:sp>
        <p:nvSpPr>
          <p:cNvPr id="3" name="Content Placeholder 2">
            <a:extLst>
              <a:ext uri="{FF2B5EF4-FFF2-40B4-BE49-F238E27FC236}">
                <a16:creationId xmlns:a16="http://schemas.microsoft.com/office/drawing/2014/main" id="{D2DDDE4D-A375-455A-B4A9-EF5604EE4BC6}"/>
              </a:ext>
            </a:extLst>
          </p:cNvPr>
          <p:cNvSpPr>
            <a:spLocks noGrp="1"/>
          </p:cNvSpPr>
          <p:nvPr>
            <p:ph idx="1"/>
          </p:nvPr>
        </p:nvSpPr>
        <p:spPr/>
        <p:txBody>
          <a:bodyPr/>
          <a:lstStyle/>
          <a:p>
            <a:pPr eaLnBrk="1" hangingPunct="1">
              <a:buNone/>
            </a:pPr>
            <a:r>
              <a:rPr lang="en-US" altLang="en-US" sz="3600" dirty="0"/>
              <a:t>A Family Farm is really two parts:</a:t>
            </a:r>
            <a:endParaRPr lang="en-US" altLang="en-US" sz="3600" dirty="0">
              <a:solidFill>
                <a:srgbClr val="CC0000"/>
              </a:solidFill>
            </a:endParaRPr>
          </a:p>
          <a:p>
            <a:pPr eaLnBrk="1" hangingPunct="1"/>
            <a:r>
              <a:rPr lang="en-US" altLang="en-US" sz="2800" dirty="0"/>
              <a:t>The Business Operation Side</a:t>
            </a:r>
            <a:endParaRPr lang="en-US" altLang="en-US" sz="2800" dirty="0">
              <a:solidFill>
                <a:srgbClr val="CC0000"/>
              </a:solidFill>
            </a:endParaRPr>
          </a:p>
          <a:p>
            <a:pPr eaLnBrk="1" hangingPunct="1"/>
            <a:r>
              <a:rPr lang="en-US" altLang="en-US" sz="2800" dirty="0"/>
              <a:t>The Real Estate Side</a:t>
            </a:r>
          </a:p>
          <a:p>
            <a:pPr marL="0" indent="0">
              <a:buNone/>
            </a:pPr>
            <a:endParaRPr lang="en-US" dirty="0"/>
          </a:p>
        </p:txBody>
      </p:sp>
      <p:sp>
        <p:nvSpPr>
          <p:cNvPr id="4" name="Line 5">
            <a:extLst>
              <a:ext uri="{FF2B5EF4-FFF2-40B4-BE49-F238E27FC236}">
                <a16:creationId xmlns:a16="http://schemas.microsoft.com/office/drawing/2014/main" id="{CE6F04F4-B5B9-4C7F-8F34-3D055D63E405}"/>
              </a:ext>
            </a:extLst>
          </p:cNvPr>
          <p:cNvSpPr>
            <a:spLocks noChangeShapeType="1"/>
          </p:cNvSpPr>
          <p:nvPr/>
        </p:nvSpPr>
        <p:spPr bwMode="auto">
          <a:xfrm>
            <a:off x="838200" y="1295400"/>
            <a:ext cx="7391400" cy="0"/>
          </a:xfrm>
          <a:prstGeom prst="line">
            <a:avLst/>
          </a:prstGeom>
          <a:noFill/>
          <a:ln w="12700">
            <a:solidFill>
              <a:srgbClr val="990033"/>
            </a:solidFill>
            <a:round/>
            <a:headEnd/>
            <a:tailEnd/>
          </a:ln>
          <a:extLst>
            <a:ext uri="{909E8E84-426E-40DD-AFC4-6F175D3DCCD1}">
              <a14:hiddenFill xmlns:a14="http://schemas.microsoft.com/office/drawing/2010/main">
                <a:noFill/>
              </a14:hiddenFill>
            </a:ext>
          </a:extLst>
        </p:spPr>
        <p:txBody>
          <a:bodyPr wrap="none" anchor="ct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panose="020B0604020202020204" pitchFamily="34" charset="0"/>
            </a:endParaRPr>
          </a:p>
        </p:txBody>
      </p:sp>
      <p:sp>
        <p:nvSpPr>
          <p:cNvPr id="5" name="Rectangle 6">
            <a:extLst>
              <a:ext uri="{FF2B5EF4-FFF2-40B4-BE49-F238E27FC236}">
                <a16:creationId xmlns:a16="http://schemas.microsoft.com/office/drawing/2014/main" id="{08DD7199-213E-4421-A935-BC556A604DD1}"/>
              </a:ext>
            </a:extLst>
          </p:cNvPr>
          <p:cNvSpPr>
            <a:spLocks noChangeArrowheads="1"/>
          </p:cNvSpPr>
          <p:nvPr/>
        </p:nvSpPr>
        <p:spPr bwMode="auto">
          <a:xfrm>
            <a:off x="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5410756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FE741E6-926F-41D7-BB7E-62E56CD157D3}"/>
              </a:ext>
            </a:extLst>
          </p:cNvPr>
          <p:cNvSpPr>
            <a:spLocks noGrp="1" noChangeArrowheads="1"/>
          </p:cNvSpPr>
          <p:nvPr>
            <p:ph type="title"/>
          </p:nvPr>
        </p:nvSpPr>
        <p:spPr>
          <a:xfrm>
            <a:off x="-38100" y="168275"/>
            <a:ext cx="9144000" cy="582613"/>
          </a:xfrm>
        </p:spPr>
        <p:txBody>
          <a:bodyPr/>
          <a:lstStyle/>
          <a:p>
            <a:pPr eaLnBrk="1" hangingPunct="1"/>
            <a:r>
              <a:rPr lang="en-US" altLang="en-US"/>
              <a:t>PAUL O. DILLON</a:t>
            </a:r>
          </a:p>
        </p:txBody>
      </p:sp>
      <p:sp>
        <p:nvSpPr>
          <p:cNvPr id="10243" name="Rectangle 3">
            <a:extLst>
              <a:ext uri="{FF2B5EF4-FFF2-40B4-BE49-F238E27FC236}">
                <a16:creationId xmlns:a16="http://schemas.microsoft.com/office/drawing/2014/main" id="{959F0907-7D14-4BEA-9E9A-BD2A9A45C9B9}"/>
              </a:ext>
            </a:extLst>
          </p:cNvPr>
          <p:cNvSpPr>
            <a:spLocks noGrp="1" noChangeArrowheads="1"/>
          </p:cNvSpPr>
          <p:nvPr>
            <p:ph type="body" idx="1"/>
          </p:nvPr>
        </p:nvSpPr>
        <p:spPr>
          <a:xfrm>
            <a:off x="3048000" y="914408"/>
            <a:ext cx="5943600" cy="5481312"/>
          </a:xfrm>
        </p:spPr>
        <p:txBody>
          <a:bodyPr/>
          <a:lstStyle/>
          <a:p>
            <a:r>
              <a:rPr lang="en-US" altLang="en-US" sz="1900" dirty="0"/>
              <a:t>PAUL O. DILLON is an attorney who began practicing in 1982, and has had a solo practice in Corinth, Maine, since 1992, where he focuses in the areas of estate planning, business law, charitable planning, elder law, trust settlement and probate law.  He has worked with several farm families through the years to help plan for their family farm succession.  He is a past adjunct professor at Husson University in Bangor, Maine where he taught Estate Planning and Taxation for the continuing education division. Mr. Dillon is a member of WealthCounsel, LLC and ElderCounsel, LLC.  Mr. Dillon earned his B.S. degree from Montana State University, Bozeman, Montana and his J.D. degree from the University of Tulsa College of Law, Tulsa, </a:t>
            </a:r>
            <a:r>
              <a:rPr lang="en-US" altLang="en-US" dirty="0"/>
              <a:t>Oklahoma.</a:t>
            </a:r>
            <a:endParaRPr lang="en-US" altLang="en-US" b="0" dirty="0"/>
          </a:p>
        </p:txBody>
      </p:sp>
      <p:sp>
        <p:nvSpPr>
          <p:cNvPr id="10244" name="Line 7">
            <a:extLst>
              <a:ext uri="{FF2B5EF4-FFF2-40B4-BE49-F238E27FC236}">
                <a16:creationId xmlns:a16="http://schemas.microsoft.com/office/drawing/2014/main" id="{3644E0B9-E0C9-4696-B30C-6F0F72037563}"/>
              </a:ext>
            </a:extLst>
          </p:cNvPr>
          <p:cNvSpPr>
            <a:spLocks noChangeShapeType="1"/>
          </p:cNvSpPr>
          <p:nvPr/>
        </p:nvSpPr>
        <p:spPr bwMode="auto">
          <a:xfrm>
            <a:off x="876300" y="755968"/>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245" name="Rectangle 8">
            <a:extLst>
              <a:ext uri="{FF2B5EF4-FFF2-40B4-BE49-F238E27FC236}">
                <a16:creationId xmlns:a16="http://schemas.microsoft.com/office/drawing/2014/main" id="{125BBAF7-0B59-4387-A38B-972202BD152C}"/>
              </a:ext>
            </a:extLst>
          </p:cNvPr>
          <p:cNvSpPr>
            <a:spLocks noChangeArrowheads="1"/>
          </p:cNvSpPr>
          <p:nvPr/>
        </p:nvSpPr>
        <p:spPr bwMode="auto">
          <a:xfrm>
            <a:off x="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pic>
        <p:nvPicPr>
          <p:cNvPr id="10246" name="Picture 9" descr="KS80068-2286x1524">
            <a:extLst>
              <a:ext uri="{FF2B5EF4-FFF2-40B4-BE49-F238E27FC236}">
                <a16:creationId xmlns:a16="http://schemas.microsoft.com/office/drawing/2014/main" id="{87EC050F-02B4-4F15-BCFF-EA86D87354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525" y="1798638"/>
            <a:ext cx="2606675" cy="3409950"/>
          </a:xfrm>
          <a:prstGeom prst="rect">
            <a:avLst/>
          </a:prstGeom>
          <a:noFill/>
          <a:ln w="38100">
            <a:solidFill>
              <a:srgbClr val="004100"/>
            </a:solidFill>
            <a:miter lim="800000"/>
            <a:headEnd/>
            <a:tailEnd/>
          </a:ln>
          <a:effectLst>
            <a:outerShdw dist="35921" dir="2700000" algn="ctr" rotWithShape="0">
              <a:srgbClr val="808080"/>
            </a:outerShdw>
          </a:effectLst>
          <a:extLst>
            <a:ext uri="{909E8E84-426E-40DD-AFC4-6F175D3DCCD1}">
              <a14:hiddenFill xmlns:a14="http://schemas.microsoft.com/office/drawing/2010/main">
                <a:solidFill>
                  <a:srgbClr val="FFFFFF"/>
                </a:solidFill>
              </a14:hiddenFill>
            </a:ext>
          </a:extLst>
        </p:spPr>
      </p:pic>
      <p:pic>
        <p:nvPicPr>
          <p:cNvPr id="10247" name="Picture 8">
            <a:extLst>
              <a:ext uri="{FF2B5EF4-FFF2-40B4-BE49-F238E27FC236}">
                <a16:creationId xmlns:a16="http://schemas.microsoft.com/office/drawing/2014/main" id="{E4CD8985-2C0E-4BE8-BD89-D30AE8B0B9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525" y="1798638"/>
            <a:ext cx="2657475" cy="340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228600"/>
            <a:ext cx="9144000" cy="582613"/>
          </a:xfrm>
        </p:spPr>
        <p:txBody>
          <a:bodyPr/>
          <a:lstStyle/>
          <a:p>
            <a:r>
              <a:rPr lang="en-US" altLang="en-US" sz="3600" dirty="0">
                <a:solidFill>
                  <a:srgbClr val="C00000"/>
                </a:solidFill>
                <a:latin typeface="Dutch801 Rm BT" pitchFamily="18" charset="0"/>
              </a:rPr>
              <a:t>DIFFERENT BUSINESS ENTITIES</a:t>
            </a:r>
            <a:endParaRPr lang="en-US" altLang="en-US" sz="3600" dirty="0">
              <a:solidFill>
                <a:srgbClr val="C00000"/>
              </a:solidFill>
            </a:endParaRP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990600" y="1219203"/>
            <a:ext cx="7239000" cy="4876797"/>
          </a:xfrm>
        </p:spPr>
        <p:txBody>
          <a:bodyPr/>
          <a:lstStyle/>
          <a:p>
            <a:pPr eaLnBrk="1" hangingPunct="1">
              <a:lnSpc>
                <a:spcPct val="90000"/>
              </a:lnSpc>
            </a:pPr>
            <a:r>
              <a:rPr lang="en-US" altLang="en-US" sz="3200" dirty="0">
                <a:solidFill>
                  <a:srgbClr val="003300"/>
                </a:solidFill>
              </a:rPr>
              <a:t>Sole proprietorship</a:t>
            </a:r>
          </a:p>
          <a:p>
            <a:pPr eaLnBrk="1" hangingPunct="1">
              <a:lnSpc>
                <a:spcPct val="90000"/>
              </a:lnSpc>
            </a:pPr>
            <a:r>
              <a:rPr lang="en-US" altLang="en-US" sz="3200" dirty="0">
                <a:solidFill>
                  <a:srgbClr val="003300"/>
                </a:solidFill>
              </a:rPr>
              <a:t>General Partnership</a:t>
            </a:r>
          </a:p>
          <a:p>
            <a:pPr eaLnBrk="1" hangingPunct="1">
              <a:lnSpc>
                <a:spcPct val="90000"/>
              </a:lnSpc>
            </a:pPr>
            <a:r>
              <a:rPr lang="en-US" altLang="en-US" sz="3200" dirty="0">
                <a:solidFill>
                  <a:srgbClr val="003300"/>
                </a:solidFill>
              </a:rPr>
              <a:t>Sub Chapter S Corporation</a:t>
            </a:r>
          </a:p>
          <a:p>
            <a:pPr eaLnBrk="1" hangingPunct="1">
              <a:lnSpc>
                <a:spcPct val="90000"/>
              </a:lnSpc>
            </a:pPr>
            <a:r>
              <a:rPr lang="en-US" altLang="en-US" sz="3200" dirty="0">
                <a:solidFill>
                  <a:srgbClr val="003300"/>
                </a:solidFill>
              </a:rPr>
              <a:t>C Corporation</a:t>
            </a:r>
          </a:p>
          <a:p>
            <a:pPr eaLnBrk="1" hangingPunct="1">
              <a:lnSpc>
                <a:spcPct val="90000"/>
              </a:lnSpc>
            </a:pPr>
            <a:r>
              <a:rPr lang="en-US" altLang="en-US" sz="3200" dirty="0">
                <a:solidFill>
                  <a:srgbClr val="003300"/>
                </a:solidFill>
              </a:rPr>
              <a:t>Limited Liability Company</a:t>
            </a:r>
          </a:p>
          <a:p>
            <a:pPr eaLnBrk="1" hangingPunct="1">
              <a:lnSpc>
                <a:spcPct val="90000"/>
              </a:lnSpc>
            </a:pPr>
            <a:r>
              <a:rPr lang="en-US" altLang="en-US" sz="3200" dirty="0">
                <a:solidFill>
                  <a:srgbClr val="003300"/>
                </a:solidFill>
              </a:rPr>
              <a:t>L3C-Low Profit Limited Liability Company</a:t>
            </a:r>
          </a:p>
          <a:p>
            <a:pPr eaLnBrk="1" hangingPunct="1">
              <a:lnSpc>
                <a:spcPct val="90000"/>
              </a:lnSpc>
            </a:pPr>
            <a:r>
              <a:rPr lang="en-US" altLang="en-US" sz="3200" dirty="0">
                <a:solidFill>
                  <a:srgbClr val="003300"/>
                </a:solidFill>
              </a:rPr>
              <a:t>Joint Operation</a:t>
            </a:r>
          </a:p>
          <a:p>
            <a:pPr eaLnBrk="1" hangingPunct="1">
              <a:lnSpc>
                <a:spcPct val="90000"/>
              </a:lnSpc>
            </a:pPr>
            <a:r>
              <a:rPr lang="en-US" altLang="en-US" sz="3200" dirty="0">
                <a:solidFill>
                  <a:srgbClr val="003300"/>
                </a:solidFill>
              </a:rPr>
              <a:t>Family Limited Partnership</a:t>
            </a:r>
            <a:endParaRPr lang="en-US" altLang="en-US" sz="3200" b="0" dirty="0">
              <a:solidFill>
                <a:srgbClr val="003300"/>
              </a:solidFill>
            </a:endParaRPr>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520384675"/>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228600"/>
            <a:ext cx="9144000" cy="582613"/>
          </a:xfrm>
        </p:spPr>
        <p:txBody>
          <a:bodyPr/>
          <a:lstStyle/>
          <a:p>
            <a:r>
              <a:rPr lang="en-US" altLang="en-US" sz="3600" dirty="0">
                <a:solidFill>
                  <a:srgbClr val="C00000"/>
                </a:solidFill>
              </a:rPr>
              <a:t>BUSINESS ENTITIES</a:t>
            </a: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990600" y="1524000"/>
            <a:ext cx="7239000" cy="4648200"/>
          </a:xfrm>
        </p:spPr>
        <p:txBody>
          <a:bodyPr/>
          <a:lstStyle/>
          <a:p>
            <a:pPr lvl="0" eaLnBrk="1" hangingPunct="1">
              <a:lnSpc>
                <a:spcPct val="90000"/>
              </a:lnSpc>
              <a:buNone/>
            </a:pPr>
            <a:r>
              <a:rPr lang="en-US" altLang="en-US" sz="2800" dirty="0">
                <a:solidFill>
                  <a:srgbClr val="003300"/>
                </a:solidFill>
              </a:rPr>
              <a:t>Sole Proprietorship</a:t>
            </a:r>
          </a:p>
          <a:p>
            <a:pPr lvl="0" eaLnBrk="1" hangingPunct="1">
              <a:lnSpc>
                <a:spcPct val="90000"/>
              </a:lnSpc>
            </a:pPr>
            <a:r>
              <a:rPr lang="en-US" altLang="en-US" sz="2800" dirty="0">
                <a:solidFill>
                  <a:srgbClr val="003300"/>
                </a:solidFill>
              </a:rPr>
              <a:t>Simple to establish &amp; operate--only one owner</a:t>
            </a:r>
          </a:p>
          <a:p>
            <a:pPr lvl="0" eaLnBrk="1" hangingPunct="1">
              <a:lnSpc>
                <a:spcPct val="90000"/>
              </a:lnSpc>
            </a:pPr>
            <a:r>
              <a:rPr lang="en-US" altLang="en-US" sz="2800" dirty="0">
                <a:solidFill>
                  <a:srgbClr val="003300"/>
                </a:solidFill>
              </a:rPr>
              <a:t>Owner is in complete control</a:t>
            </a:r>
          </a:p>
          <a:p>
            <a:pPr lvl="0" eaLnBrk="1" hangingPunct="1">
              <a:lnSpc>
                <a:spcPct val="90000"/>
              </a:lnSpc>
            </a:pPr>
            <a:r>
              <a:rPr lang="en-US" altLang="en-US" sz="2800" dirty="0">
                <a:solidFill>
                  <a:srgbClr val="003300"/>
                </a:solidFill>
              </a:rPr>
              <a:t>For tax purposes, income is passed through to the owner, reported on the personal return, and taxed at personal income tax rates </a:t>
            </a:r>
          </a:p>
          <a:p>
            <a:pPr>
              <a:buFont typeface="Times" panose="02020603050405020304" pitchFamily="18" charset="0"/>
              <a:buChar char="•"/>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45617507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381000"/>
            <a:ext cx="9144000" cy="685800"/>
          </a:xfrm>
        </p:spPr>
        <p:txBody>
          <a:bodyPr/>
          <a:lstStyle/>
          <a:p>
            <a:r>
              <a:rPr lang="en-US" altLang="en-US" dirty="0">
                <a:solidFill>
                  <a:srgbClr val="C00000"/>
                </a:solidFill>
              </a:rPr>
              <a:t>PROBLEMS WITH SOLE PROPRIETORSHIPS</a:t>
            </a: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997449" y="1371601"/>
            <a:ext cx="7239000" cy="4800599"/>
          </a:xfrm>
        </p:spPr>
        <p:txBody>
          <a:bodyPr/>
          <a:lstStyle/>
          <a:p>
            <a:pPr lvl="0" eaLnBrk="1" hangingPunct="1"/>
            <a:r>
              <a:rPr lang="en-US" altLang="en-US" sz="2400" dirty="0">
                <a:solidFill>
                  <a:srgbClr val="003300"/>
                </a:solidFill>
              </a:rPr>
              <a:t>Sole proprietor has unlimited personal</a:t>
            </a:r>
          </a:p>
          <a:p>
            <a:pPr lvl="0" eaLnBrk="1" hangingPunct="1">
              <a:buNone/>
            </a:pPr>
            <a:r>
              <a:rPr lang="en-US" altLang="en-US" sz="2400" dirty="0">
                <a:solidFill>
                  <a:srgbClr val="003300"/>
                </a:solidFill>
              </a:rPr>
              <a:t>	liability for all business liabilities</a:t>
            </a:r>
          </a:p>
          <a:p>
            <a:pPr lvl="0" eaLnBrk="1" hangingPunct="1"/>
            <a:r>
              <a:rPr lang="en-US" altLang="en-US" sz="2400" dirty="0">
                <a:solidFill>
                  <a:srgbClr val="003300"/>
                </a:solidFill>
              </a:rPr>
              <a:t>Sole proprietorship terminates at the death of the owner--no option for continuing the</a:t>
            </a:r>
          </a:p>
          <a:p>
            <a:pPr lvl="0" eaLnBrk="1" hangingPunct="1">
              <a:buNone/>
            </a:pPr>
            <a:r>
              <a:rPr lang="en-US" altLang="en-US" sz="2400" dirty="0">
                <a:solidFill>
                  <a:srgbClr val="003300"/>
                </a:solidFill>
              </a:rPr>
              <a:t>	business</a:t>
            </a:r>
          </a:p>
          <a:p>
            <a:pPr lvl="0" eaLnBrk="1" hangingPunct="1"/>
            <a:r>
              <a:rPr lang="en-US" altLang="en-US" sz="2400" dirty="0">
                <a:solidFill>
                  <a:srgbClr val="003300"/>
                </a:solidFill>
              </a:rPr>
              <a:t>Transferring a sole proprietorship from one</a:t>
            </a:r>
          </a:p>
          <a:p>
            <a:pPr lvl="0" eaLnBrk="1" hangingPunct="1">
              <a:buNone/>
            </a:pPr>
            <a:r>
              <a:rPr lang="en-US" altLang="en-US" sz="2400" dirty="0">
                <a:solidFill>
                  <a:srgbClr val="003300"/>
                </a:solidFill>
              </a:rPr>
              <a:t>	person to another is cumbersome </a:t>
            </a:r>
          </a:p>
          <a:p>
            <a:pPr>
              <a:buFont typeface="Times" panose="02020603050405020304" pitchFamily="18" charset="0"/>
              <a:buChar char="•"/>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76300" y="10668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085008780"/>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228600"/>
            <a:ext cx="9144000" cy="582613"/>
          </a:xfrm>
        </p:spPr>
        <p:txBody>
          <a:bodyPr/>
          <a:lstStyle/>
          <a:p>
            <a:r>
              <a:rPr lang="en-US" altLang="en-US" sz="3600" dirty="0">
                <a:solidFill>
                  <a:srgbClr val="C00000"/>
                </a:solidFill>
                <a:latin typeface="Dutch801 Rm BT" pitchFamily="18" charset="0"/>
              </a:rPr>
              <a:t>BUSINESS ENTITIES</a:t>
            </a:r>
            <a:endParaRPr lang="en-US" altLang="en-US" sz="3600" dirty="0">
              <a:solidFill>
                <a:srgbClr val="C00000"/>
              </a:solidFill>
            </a:endParaRP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990600" y="1447800"/>
            <a:ext cx="7239000" cy="4648200"/>
          </a:xfrm>
        </p:spPr>
        <p:txBody>
          <a:bodyPr/>
          <a:lstStyle/>
          <a:p>
            <a:pPr lvl="0" eaLnBrk="1" hangingPunct="1">
              <a:buNone/>
            </a:pPr>
            <a:r>
              <a:rPr lang="en-US" altLang="en-US" sz="3600" dirty="0">
                <a:solidFill>
                  <a:srgbClr val="003300"/>
                </a:solidFill>
              </a:rPr>
              <a:t>General Partnership</a:t>
            </a:r>
          </a:p>
          <a:p>
            <a:pPr lvl="0" eaLnBrk="1" hangingPunct="1"/>
            <a:r>
              <a:rPr lang="en-US" altLang="en-US" sz="2800" dirty="0">
                <a:solidFill>
                  <a:srgbClr val="003300"/>
                </a:solidFill>
              </a:rPr>
              <a:t>Simple to form</a:t>
            </a:r>
          </a:p>
          <a:p>
            <a:pPr lvl="0" eaLnBrk="1" hangingPunct="1"/>
            <a:r>
              <a:rPr lang="en-US" altLang="en-US" sz="2800" dirty="0">
                <a:solidFill>
                  <a:srgbClr val="003300"/>
                </a:solidFill>
              </a:rPr>
              <a:t>Relations between partners is left largely to their own agreement</a:t>
            </a:r>
          </a:p>
          <a:p>
            <a:pPr lvl="0" eaLnBrk="1" hangingPunct="1"/>
            <a:r>
              <a:rPr lang="en-US" altLang="en-US" sz="2800" dirty="0">
                <a:solidFill>
                  <a:srgbClr val="003300"/>
                </a:solidFill>
              </a:rPr>
              <a:t>For tax purposes, income is passed through to the partners and taxed at the individual level on personal income tax returns </a:t>
            </a:r>
          </a:p>
          <a:p>
            <a:pPr>
              <a:buFont typeface="Times" panose="02020603050405020304" pitchFamily="18" charset="0"/>
              <a:buChar char="•"/>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64153405"/>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238429"/>
            <a:ext cx="9144000" cy="582613"/>
          </a:xfrm>
        </p:spPr>
        <p:txBody>
          <a:bodyPr/>
          <a:lstStyle/>
          <a:p>
            <a:r>
              <a:rPr lang="en-US" altLang="en-US" dirty="0">
                <a:solidFill>
                  <a:srgbClr val="C00000"/>
                </a:solidFill>
              </a:rPr>
              <a:t>PROBLEMS WITH GENERAL PARTNERSHIPS</a:t>
            </a: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990600" y="1017588"/>
            <a:ext cx="7239000" cy="5289845"/>
          </a:xfrm>
        </p:spPr>
        <p:txBody>
          <a:bodyPr/>
          <a:lstStyle/>
          <a:p>
            <a:pPr lvl="0" eaLnBrk="1" hangingPunct="1">
              <a:lnSpc>
                <a:spcPct val="90000"/>
              </a:lnSpc>
            </a:pPr>
            <a:r>
              <a:rPr lang="en-US" altLang="en-US" sz="2800" dirty="0">
                <a:solidFill>
                  <a:srgbClr val="003300"/>
                </a:solidFill>
              </a:rPr>
              <a:t>Each partner is responsible for debts and obligations of the general partnership</a:t>
            </a:r>
          </a:p>
          <a:p>
            <a:pPr lvl="0" eaLnBrk="1" hangingPunct="1">
              <a:lnSpc>
                <a:spcPct val="90000"/>
              </a:lnSpc>
            </a:pPr>
            <a:r>
              <a:rPr lang="en-US" altLang="en-US" sz="2800" dirty="0">
                <a:solidFill>
                  <a:srgbClr val="003300"/>
                </a:solidFill>
              </a:rPr>
              <a:t>Transfer of a general partnership interest is subject to approval of all other partners</a:t>
            </a:r>
          </a:p>
          <a:p>
            <a:pPr lvl="0" eaLnBrk="1" hangingPunct="1">
              <a:lnSpc>
                <a:spcPct val="90000"/>
              </a:lnSpc>
            </a:pPr>
            <a:r>
              <a:rPr lang="en-US" altLang="en-US" sz="2800" dirty="0">
                <a:solidFill>
                  <a:srgbClr val="003300"/>
                </a:solidFill>
              </a:rPr>
              <a:t>The general partnership will terminate on death or disability of a general partner unless otherwise agreed on</a:t>
            </a:r>
          </a:p>
          <a:p>
            <a:pPr lvl="0" eaLnBrk="1" hangingPunct="1">
              <a:lnSpc>
                <a:spcPct val="90000"/>
              </a:lnSpc>
            </a:pPr>
            <a:r>
              <a:rPr lang="en-US" altLang="en-US" sz="2800" dirty="0">
                <a:solidFill>
                  <a:srgbClr val="003300"/>
                </a:solidFill>
              </a:rPr>
              <a:t>Deceased partner's share could go to</a:t>
            </a:r>
          </a:p>
          <a:p>
            <a:pPr lvl="0" eaLnBrk="1" hangingPunct="1">
              <a:lnSpc>
                <a:spcPct val="90000"/>
              </a:lnSpc>
              <a:buNone/>
            </a:pPr>
            <a:r>
              <a:rPr lang="en-US" altLang="en-US" sz="2800" dirty="0">
                <a:solidFill>
                  <a:srgbClr val="003300"/>
                </a:solidFill>
              </a:rPr>
              <a:t>	probate </a:t>
            </a:r>
          </a:p>
          <a:p>
            <a:pPr>
              <a:buFont typeface="Times" panose="02020603050405020304" pitchFamily="18" charset="0"/>
              <a:buChar char="•"/>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189738839"/>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228600"/>
            <a:ext cx="9144000" cy="582613"/>
          </a:xfrm>
        </p:spPr>
        <p:txBody>
          <a:bodyPr/>
          <a:lstStyle/>
          <a:p>
            <a:r>
              <a:rPr lang="en-US" altLang="en-US" sz="3600" dirty="0">
                <a:solidFill>
                  <a:srgbClr val="C00000"/>
                </a:solidFill>
              </a:rPr>
              <a:t>BUSINESS ENTITIES</a:t>
            </a: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990600" y="1219201"/>
            <a:ext cx="7239000" cy="4876799"/>
          </a:xfrm>
        </p:spPr>
        <p:txBody>
          <a:bodyPr/>
          <a:lstStyle/>
          <a:p>
            <a:pPr lvl="0" eaLnBrk="1" hangingPunct="1">
              <a:buNone/>
            </a:pPr>
            <a:r>
              <a:rPr lang="en-US" altLang="en-US" sz="3600" dirty="0">
                <a:solidFill>
                  <a:srgbClr val="003300"/>
                </a:solidFill>
              </a:rPr>
              <a:t>Corporations</a:t>
            </a:r>
          </a:p>
          <a:p>
            <a:pPr lvl="0" eaLnBrk="1" hangingPunct="1"/>
            <a:r>
              <a:rPr lang="en-US" altLang="en-US" sz="2600" dirty="0">
                <a:solidFill>
                  <a:srgbClr val="003300"/>
                </a:solidFill>
              </a:rPr>
              <a:t>Corporate shareholders have limited liability protection from the corporation's actions</a:t>
            </a:r>
          </a:p>
          <a:p>
            <a:pPr lvl="0" eaLnBrk="1" hangingPunct="1"/>
            <a:r>
              <a:rPr lang="en-US" altLang="en-US" sz="2600" dirty="0">
                <a:solidFill>
                  <a:srgbClr val="003300"/>
                </a:solidFill>
              </a:rPr>
              <a:t>Shareholders may be restricted by a</a:t>
            </a:r>
          </a:p>
          <a:p>
            <a:pPr lvl="0" eaLnBrk="1" hangingPunct="1">
              <a:buNone/>
            </a:pPr>
            <a:r>
              <a:rPr lang="en-US" altLang="en-US" sz="2600" dirty="0">
                <a:solidFill>
                  <a:srgbClr val="003300"/>
                </a:solidFill>
              </a:rPr>
              <a:t>	shareholders' agreement from transferring</a:t>
            </a:r>
          </a:p>
          <a:p>
            <a:pPr lvl="0" eaLnBrk="1" hangingPunct="1">
              <a:buNone/>
            </a:pPr>
            <a:r>
              <a:rPr lang="en-US" altLang="en-US" sz="2600" dirty="0">
                <a:solidFill>
                  <a:srgbClr val="003300"/>
                </a:solidFill>
              </a:rPr>
              <a:t>	ownership interests to outside parties</a:t>
            </a:r>
          </a:p>
          <a:p>
            <a:pPr lvl="0" eaLnBrk="1" hangingPunct="1"/>
            <a:r>
              <a:rPr lang="en-US" altLang="en-US" sz="2600" dirty="0">
                <a:solidFill>
                  <a:srgbClr val="003300"/>
                </a:solidFill>
              </a:rPr>
              <a:t>Corporation can have perpetual life</a:t>
            </a:r>
          </a:p>
          <a:p>
            <a:pPr lvl="0" eaLnBrk="1" hangingPunct="1"/>
            <a:r>
              <a:rPr lang="en-US" altLang="en-US" sz="2600" dirty="0">
                <a:solidFill>
                  <a:srgbClr val="003300"/>
                </a:solidFill>
              </a:rPr>
              <a:t>Easy to transfer ownership interests </a:t>
            </a:r>
          </a:p>
          <a:p>
            <a:pPr>
              <a:buFont typeface="Times" panose="02020603050405020304" pitchFamily="18" charset="0"/>
              <a:buChar char="•"/>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771283928"/>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228600"/>
            <a:ext cx="9144000" cy="582613"/>
          </a:xfrm>
        </p:spPr>
        <p:txBody>
          <a:bodyPr/>
          <a:lstStyle/>
          <a:p>
            <a:r>
              <a:rPr lang="en-US" altLang="en-US" sz="3600" dirty="0">
                <a:solidFill>
                  <a:srgbClr val="C00000"/>
                </a:solidFill>
              </a:rPr>
              <a:t>BUSINESS ENTITIES</a:t>
            </a: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990600" y="1447800"/>
            <a:ext cx="7239000" cy="4648200"/>
          </a:xfrm>
        </p:spPr>
        <p:txBody>
          <a:bodyPr/>
          <a:lstStyle/>
          <a:p>
            <a:pPr lvl="0" eaLnBrk="1" hangingPunct="1">
              <a:buNone/>
            </a:pPr>
            <a:r>
              <a:rPr lang="en-US" altLang="en-US" sz="3600" dirty="0">
                <a:solidFill>
                  <a:srgbClr val="003300"/>
                </a:solidFill>
              </a:rPr>
              <a:t>Corporations</a:t>
            </a:r>
          </a:p>
          <a:p>
            <a:pPr lvl="0" eaLnBrk="1" hangingPunct="1"/>
            <a:r>
              <a:rPr lang="en-US" altLang="en-US" sz="2800" dirty="0">
                <a:solidFill>
                  <a:srgbClr val="003300"/>
                </a:solidFill>
              </a:rPr>
              <a:t>Two primary types:</a:t>
            </a:r>
          </a:p>
          <a:p>
            <a:pPr lvl="1" eaLnBrk="1" hangingPunct="1"/>
            <a:r>
              <a:rPr lang="en-US" altLang="en-US" sz="3200" dirty="0">
                <a:solidFill>
                  <a:srgbClr val="003300"/>
                </a:solidFill>
              </a:rPr>
              <a:t>Sub Chapter S Corporation</a:t>
            </a:r>
          </a:p>
          <a:p>
            <a:pPr lvl="2" eaLnBrk="1" hangingPunct="1"/>
            <a:r>
              <a:rPr lang="en-US" altLang="en-US" sz="3200" dirty="0">
                <a:solidFill>
                  <a:srgbClr val="003300"/>
                </a:solidFill>
              </a:rPr>
              <a:t>Shareholders are taxed as if partners</a:t>
            </a:r>
          </a:p>
          <a:p>
            <a:pPr lvl="1" eaLnBrk="1" hangingPunct="1"/>
            <a:r>
              <a:rPr lang="en-US" altLang="en-US" sz="3200" dirty="0">
                <a:solidFill>
                  <a:srgbClr val="003300"/>
                </a:solidFill>
              </a:rPr>
              <a:t>C Corporation</a:t>
            </a:r>
          </a:p>
          <a:p>
            <a:pPr lvl="2" eaLnBrk="1" hangingPunct="1"/>
            <a:r>
              <a:rPr lang="en-US" altLang="en-US" sz="3200" dirty="0">
                <a:solidFill>
                  <a:srgbClr val="003300"/>
                </a:solidFill>
              </a:rPr>
              <a:t>Subject to double taxation </a:t>
            </a:r>
          </a:p>
          <a:p>
            <a:pPr>
              <a:buFont typeface="Times" panose="02020603050405020304" pitchFamily="18" charset="0"/>
              <a:buChar char="•"/>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051579606"/>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228600"/>
            <a:ext cx="9144000" cy="582613"/>
          </a:xfrm>
        </p:spPr>
        <p:txBody>
          <a:bodyPr/>
          <a:lstStyle/>
          <a:p>
            <a:r>
              <a:rPr lang="en-US" altLang="en-US" sz="3600" dirty="0">
                <a:solidFill>
                  <a:srgbClr val="C00000"/>
                </a:solidFill>
              </a:rPr>
              <a:t>BUSINESS ENTITIES</a:t>
            </a: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990600" y="1143002"/>
            <a:ext cx="7239000" cy="4952998"/>
          </a:xfrm>
        </p:spPr>
        <p:txBody>
          <a:bodyPr/>
          <a:lstStyle/>
          <a:p>
            <a:pPr lvl="0" eaLnBrk="1" hangingPunct="1">
              <a:buNone/>
            </a:pPr>
            <a:r>
              <a:rPr lang="en-US" altLang="en-US" sz="2600" dirty="0">
                <a:solidFill>
                  <a:srgbClr val="003300"/>
                </a:solidFill>
              </a:rPr>
              <a:t>Limited Liability Company</a:t>
            </a:r>
          </a:p>
          <a:p>
            <a:pPr lvl="0" eaLnBrk="1" hangingPunct="1"/>
            <a:r>
              <a:rPr lang="en-US" altLang="en-US" sz="2600" dirty="0">
                <a:solidFill>
                  <a:srgbClr val="003300"/>
                </a:solidFill>
              </a:rPr>
              <a:t>Members choose who manages the business</a:t>
            </a:r>
          </a:p>
          <a:p>
            <a:pPr lvl="0" eaLnBrk="1" hangingPunct="1"/>
            <a:r>
              <a:rPr lang="en-US" altLang="en-US" sz="2600" dirty="0">
                <a:solidFill>
                  <a:srgbClr val="003300"/>
                </a:solidFill>
              </a:rPr>
              <a:t>Non-managing members may receive</a:t>
            </a:r>
          </a:p>
          <a:p>
            <a:pPr lvl="0" eaLnBrk="1" hangingPunct="1">
              <a:buNone/>
            </a:pPr>
            <a:r>
              <a:rPr lang="en-US" altLang="en-US" sz="2600" dirty="0">
                <a:solidFill>
                  <a:srgbClr val="003300"/>
                </a:solidFill>
              </a:rPr>
              <a:t>	distributions from the LLC</a:t>
            </a:r>
          </a:p>
          <a:p>
            <a:pPr lvl="0" eaLnBrk="1" hangingPunct="1"/>
            <a:r>
              <a:rPr lang="en-US" altLang="en-US" sz="2600" dirty="0">
                <a:solidFill>
                  <a:srgbClr val="003300"/>
                </a:solidFill>
              </a:rPr>
              <a:t>All members have limited liability protection from the debts, obligations, and judgments of the LLC</a:t>
            </a:r>
          </a:p>
          <a:p>
            <a:pPr lvl="0" eaLnBrk="1" hangingPunct="1"/>
            <a:r>
              <a:rPr lang="en-US" altLang="en-US" sz="2600" dirty="0">
                <a:solidFill>
                  <a:srgbClr val="003300"/>
                </a:solidFill>
              </a:rPr>
              <a:t>A Good Entity to hold title to Real Estate</a:t>
            </a:r>
          </a:p>
          <a:p>
            <a:pPr marL="0" indent="0">
              <a:buNone/>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231214492"/>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16267" y="356171"/>
            <a:ext cx="9144000" cy="1295400"/>
          </a:xfrm>
        </p:spPr>
        <p:txBody>
          <a:bodyPr/>
          <a:lstStyle/>
          <a:p>
            <a:r>
              <a:rPr lang="en-US" altLang="en-US" sz="3600" dirty="0">
                <a:solidFill>
                  <a:srgbClr val="C00000"/>
                </a:solidFill>
              </a:rPr>
              <a:t>BENEFITS OF </a:t>
            </a:r>
            <a:br>
              <a:rPr lang="en-US" altLang="en-US" sz="3600" dirty="0">
                <a:solidFill>
                  <a:srgbClr val="C00000"/>
                </a:solidFill>
              </a:rPr>
            </a:br>
            <a:r>
              <a:rPr lang="en-US" altLang="en-US" sz="3600" dirty="0">
                <a:solidFill>
                  <a:srgbClr val="C00000"/>
                </a:solidFill>
              </a:rPr>
              <a:t>A LIMITED LIABILITY COMPANY </a:t>
            </a: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990600" y="1905000"/>
            <a:ext cx="7239000" cy="4191000"/>
          </a:xfrm>
        </p:spPr>
        <p:txBody>
          <a:bodyPr/>
          <a:lstStyle/>
          <a:p>
            <a:pPr lvl="0" eaLnBrk="1" hangingPunct="1"/>
            <a:r>
              <a:rPr lang="en-US" altLang="en-US" sz="2800" dirty="0">
                <a:solidFill>
                  <a:srgbClr val="003300"/>
                </a:solidFill>
              </a:rPr>
              <a:t>Single member LLCs can be taxed as a sole proprietor or corporation</a:t>
            </a:r>
          </a:p>
          <a:p>
            <a:pPr lvl="0" eaLnBrk="1" hangingPunct="1"/>
            <a:r>
              <a:rPr lang="en-US" altLang="en-US" sz="2800" dirty="0">
                <a:solidFill>
                  <a:srgbClr val="003300"/>
                </a:solidFill>
              </a:rPr>
              <a:t>Multiple member LLCs can be taxed as a partnership or corporation</a:t>
            </a:r>
          </a:p>
          <a:p>
            <a:pPr lvl="0" eaLnBrk="1" hangingPunct="1"/>
            <a:r>
              <a:rPr lang="en-US" altLang="en-US" sz="2800" dirty="0">
                <a:solidFill>
                  <a:srgbClr val="003300"/>
                </a:solidFill>
              </a:rPr>
              <a:t>The Operating Agreement for an LLC has great flexibility </a:t>
            </a:r>
          </a:p>
          <a:p>
            <a:pPr lvl="0" eaLnBrk="1" hangingPunct="1"/>
            <a:r>
              <a:rPr lang="en-US" altLang="en-US" sz="2800" dirty="0">
                <a:solidFill>
                  <a:srgbClr val="003300"/>
                </a:solidFill>
              </a:rPr>
              <a:t>Allows for Differentiating Income and Losses between Members as well as Equity Ownership</a:t>
            </a:r>
          </a:p>
          <a:p>
            <a:pPr>
              <a:buFont typeface="Times" panose="02020603050405020304" pitchFamily="18" charset="0"/>
              <a:buChar char="•"/>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990600" y="1651571"/>
            <a:ext cx="72390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736851819"/>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228600"/>
            <a:ext cx="9144000" cy="582613"/>
          </a:xfrm>
        </p:spPr>
        <p:txBody>
          <a:bodyPr/>
          <a:lstStyle/>
          <a:p>
            <a:r>
              <a:rPr lang="en-US" altLang="en-US" sz="3600" dirty="0">
                <a:solidFill>
                  <a:srgbClr val="C00000"/>
                </a:solidFill>
              </a:rPr>
              <a:t>BUSINESS ENTITIES</a:t>
            </a: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1009436" y="1447800"/>
            <a:ext cx="7239000" cy="4648200"/>
          </a:xfrm>
        </p:spPr>
        <p:txBody>
          <a:bodyPr/>
          <a:lstStyle/>
          <a:p>
            <a:pPr lvl="0" eaLnBrk="1" hangingPunct="1">
              <a:lnSpc>
                <a:spcPct val="90000"/>
              </a:lnSpc>
              <a:buNone/>
            </a:pPr>
            <a:r>
              <a:rPr lang="en-US" altLang="en-US" sz="3600" dirty="0">
                <a:solidFill>
                  <a:srgbClr val="003300"/>
                </a:solidFill>
              </a:rPr>
              <a:t>L3C Low Profit LLC</a:t>
            </a:r>
          </a:p>
          <a:p>
            <a:pPr lvl="0" eaLnBrk="1" hangingPunct="1">
              <a:lnSpc>
                <a:spcPct val="90000"/>
              </a:lnSpc>
            </a:pPr>
            <a:r>
              <a:rPr lang="en-US" altLang="en-US" sz="2800" dirty="0">
                <a:solidFill>
                  <a:srgbClr val="003300"/>
                </a:solidFill>
              </a:rPr>
              <a:t>Socially responsible and beneficial LLC</a:t>
            </a:r>
          </a:p>
          <a:p>
            <a:pPr lvl="0" eaLnBrk="1" hangingPunct="1">
              <a:lnSpc>
                <a:spcPct val="90000"/>
              </a:lnSpc>
            </a:pPr>
            <a:r>
              <a:rPr lang="en-US" altLang="en-US" sz="2800" dirty="0">
                <a:solidFill>
                  <a:srgbClr val="003300"/>
                </a:solidFill>
              </a:rPr>
              <a:t>Mixture of for-profit and non-profit motives</a:t>
            </a:r>
          </a:p>
          <a:p>
            <a:pPr lvl="0" eaLnBrk="1" hangingPunct="1">
              <a:lnSpc>
                <a:spcPct val="90000"/>
              </a:lnSpc>
            </a:pPr>
            <a:r>
              <a:rPr lang="en-US" altLang="en-US" sz="2800" dirty="0">
                <a:solidFill>
                  <a:srgbClr val="003300"/>
                </a:solidFill>
              </a:rPr>
              <a:t>Lesser rate of return with profit making metrics</a:t>
            </a:r>
          </a:p>
          <a:p>
            <a:pPr lvl="0" eaLnBrk="1" hangingPunct="1">
              <a:lnSpc>
                <a:spcPct val="90000"/>
              </a:lnSpc>
            </a:pPr>
            <a:r>
              <a:rPr lang="en-US" altLang="en-US" sz="2800" dirty="0">
                <a:solidFill>
                  <a:srgbClr val="003300"/>
                </a:solidFill>
              </a:rPr>
              <a:t>Intended to Qualify as a Program Related Investment for a  Foundation</a:t>
            </a:r>
          </a:p>
          <a:p>
            <a:pPr marL="0" indent="0">
              <a:buNone/>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25228964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59C3F5A6-AF0E-4942-A982-8A671C4E6B9C}"/>
              </a:ext>
            </a:extLst>
          </p:cNvPr>
          <p:cNvSpPr>
            <a:spLocks noGrp="1" noChangeArrowheads="1"/>
          </p:cNvSpPr>
          <p:nvPr>
            <p:ph type="title"/>
          </p:nvPr>
        </p:nvSpPr>
        <p:spPr>
          <a:xfrm>
            <a:off x="0" y="228600"/>
            <a:ext cx="9144000" cy="582613"/>
          </a:xfrm>
        </p:spPr>
        <p:txBody>
          <a:bodyPr/>
          <a:lstStyle/>
          <a:p>
            <a:r>
              <a:rPr lang="en-US" altLang="en-US" sz="3600" dirty="0">
                <a:solidFill>
                  <a:srgbClr val="C00000"/>
                </a:solidFill>
              </a:rPr>
              <a:t>WHAT IS “ESTATE PLANNING?”</a:t>
            </a:r>
          </a:p>
        </p:txBody>
      </p:sp>
      <p:sp>
        <p:nvSpPr>
          <p:cNvPr id="17411" name="Content Placeholder 2">
            <a:extLst>
              <a:ext uri="{FF2B5EF4-FFF2-40B4-BE49-F238E27FC236}">
                <a16:creationId xmlns:a16="http://schemas.microsoft.com/office/drawing/2014/main" id="{FFB8D93C-2258-4FEC-A33B-22B7516CCDA9}"/>
              </a:ext>
            </a:extLst>
          </p:cNvPr>
          <p:cNvSpPr>
            <a:spLocks noGrp="1" noChangeArrowheads="1"/>
          </p:cNvSpPr>
          <p:nvPr>
            <p:ph idx="1"/>
          </p:nvPr>
        </p:nvSpPr>
        <p:spPr>
          <a:xfrm>
            <a:off x="762000" y="1524000"/>
            <a:ext cx="8001000" cy="4378325"/>
          </a:xfrm>
        </p:spPr>
        <p:txBody>
          <a:bodyPr/>
          <a:lstStyle/>
          <a:p>
            <a:pPr>
              <a:buFontTx/>
              <a:buNone/>
            </a:pPr>
            <a:r>
              <a:rPr lang="en-US" altLang="en-US" sz="2400" dirty="0"/>
              <a:t>Estate Planning is a Lifetime Process whereby:</a:t>
            </a:r>
          </a:p>
          <a:p>
            <a:pPr>
              <a:buFont typeface="Times" panose="02020603050405020304" pitchFamily="18" charset="0"/>
              <a:buChar char="•"/>
            </a:pPr>
            <a:endParaRPr lang="en-US" altLang="en-US" sz="2400" dirty="0"/>
          </a:p>
          <a:p>
            <a:pPr lvl="1">
              <a:buFont typeface="Times" panose="02020603050405020304" pitchFamily="18" charset="0"/>
              <a:buChar char="•"/>
            </a:pPr>
            <a:r>
              <a:rPr lang="en-US" altLang="en-US" sz="2400" dirty="0"/>
              <a:t>I control my property while I am alive and well</a:t>
            </a:r>
          </a:p>
          <a:p>
            <a:pPr lvl="1">
              <a:buFont typeface="Times" panose="02020603050405020304" pitchFamily="18" charset="0"/>
              <a:buChar char="•"/>
            </a:pPr>
            <a:r>
              <a:rPr lang="en-US" altLang="en-US" sz="2400" dirty="0"/>
              <a:t>I take care of myself and my loved ones if I become disabled or die</a:t>
            </a:r>
          </a:p>
          <a:p>
            <a:pPr lvl="1">
              <a:buFont typeface="Times" panose="02020603050405020304" pitchFamily="18" charset="0"/>
              <a:buChar char="•"/>
            </a:pPr>
            <a:r>
              <a:rPr lang="en-US" altLang="en-US" sz="2400" dirty="0"/>
              <a:t>I give what I want to whom I want, when I want and the way I want</a:t>
            </a:r>
          </a:p>
          <a:p>
            <a:pPr lvl="1">
              <a:buFont typeface="Times" panose="02020603050405020304" pitchFamily="18" charset="0"/>
              <a:buChar char="•"/>
            </a:pPr>
            <a:r>
              <a:rPr lang="en-US" altLang="en-US" sz="2400" dirty="0"/>
              <a:t>I do so with the lowest possible amount of professional fees and court costs</a:t>
            </a:r>
          </a:p>
        </p:txBody>
      </p:sp>
      <p:sp>
        <p:nvSpPr>
          <p:cNvPr id="17412" name="Rectangle 5">
            <a:extLst>
              <a:ext uri="{FF2B5EF4-FFF2-40B4-BE49-F238E27FC236}">
                <a16:creationId xmlns:a16="http://schemas.microsoft.com/office/drawing/2014/main" id="{4B1E80B7-4637-4401-B883-5E8A9AA48E31}"/>
              </a:ext>
            </a:extLst>
          </p:cNvPr>
          <p:cNvSpPr>
            <a:spLocks noChangeArrowheads="1"/>
          </p:cNvSpPr>
          <p:nvPr/>
        </p:nvSpPr>
        <p:spPr bwMode="auto">
          <a:xfrm>
            <a:off x="412750" y="-277813"/>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28600" cmpd="thinThick">
                <a:solidFill>
                  <a:srgbClr val="000000"/>
                </a:solidFill>
                <a:miter lim="800000"/>
                <a:headEnd/>
                <a:tailEnd/>
              </a14:hiddenLine>
            </a:ext>
          </a:extLst>
        </p:spPr>
        <p:txBody>
          <a:bodyPr wrap="none">
            <a:spAutoFit/>
          </a:bodyP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413" name="Line 7">
            <a:extLst>
              <a:ext uri="{FF2B5EF4-FFF2-40B4-BE49-F238E27FC236}">
                <a16:creationId xmlns:a16="http://schemas.microsoft.com/office/drawing/2014/main" id="{503F3FCE-4913-44E4-872C-A1C1D76F2050}"/>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7414" name="Rectangle 8">
            <a:extLst>
              <a:ext uri="{FF2B5EF4-FFF2-40B4-BE49-F238E27FC236}">
                <a16:creationId xmlns:a16="http://schemas.microsoft.com/office/drawing/2014/main" id="{F5DAA74A-6199-44E9-852E-D5DEA62795FA}"/>
              </a:ext>
            </a:extLst>
          </p:cNvPr>
          <p:cNvSpPr>
            <a:spLocks noChangeArrowheads="1"/>
          </p:cNvSpPr>
          <p:nvPr/>
        </p:nvSpPr>
        <p:spPr bwMode="auto">
          <a:xfrm>
            <a:off x="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228600"/>
            <a:ext cx="9144000" cy="582613"/>
          </a:xfrm>
        </p:spPr>
        <p:txBody>
          <a:bodyPr/>
          <a:lstStyle/>
          <a:p>
            <a:r>
              <a:rPr lang="en-US" altLang="en-US" sz="3600" dirty="0">
                <a:solidFill>
                  <a:srgbClr val="C00000"/>
                </a:solidFill>
              </a:rPr>
              <a:t>BUSINESS ENTITIES</a:t>
            </a: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1143000" y="1143000"/>
            <a:ext cx="7239000" cy="4838700"/>
          </a:xfrm>
        </p:spPr>
        <p:txBody>
          <a:bodyPr/>
          <a:lstStyle/>
          <a:p>
            <a:pPr lvl="0" eaLnBrk="1" hangingPunct="1">
              <a:lnSpc>
                <a:spcPct val="90000"/>
              </a:lnSpc>
              <a:buNone/>
            </a:pPr>
            <a:r>
              <a:rPr lang="en-US" altLang="en-US" sz="3600" dirty="0">
                <a:solidFill>
                  <a:srgbClr val="003300"/>
                </a:solidFill>
              </a:rPr>
              <a:t>Joint operations</a:t>
            </a:r>
          </a:p>
          <a:p>
            <a:pPr lvl="0" eaLnBrk="1" hangingPunct="1">
              <a:lnSpc>
                <a:spcPct val="90000"/>
              </a:lnSpc>
            </a:pPr>
            <a:r>
              <a:rPr lang="en-US" altLang="en-US" sz="2500" dirty="0">
                <a:solidFill>
                  <a:srgbClr val="003300"/>
                </a:solidFill>
              </a:rPr>
              <a:t>defined by the FSA as two or more individuals who pool resources and share profits or losses </a:t>
            </a:r>
          </a:p>
          <a:p>
            <a:pPr lvl="0" eaLnBrk="1" hangingPunct="1">
              <a:lnSpc>
                <a:spcPct val="90000"/>
              </a:lnSpc>
            </a:pPr>
            <a:r>
              <a:rPr lang="en-US" altLang="en-US" sz="2500" dirty="0">
                <a:solidFill>
                  <a:srgbClr val="003300"/>
                </a:solidFill>
              </a:rPr>
              <a:t>As with sole proprietorships, joint operations have no legal existence independent of their owners.</a:t>
            </a:r>
          </a:p>
          <a:p>
            <a:pPr lvl="0" eaLnBrk="1" hangingPunct="1">
              <a:lnSpc>
                <a:spcPct val="90000"/>
              </a:lnSpc>
            </a:pPr>
            <a:r>
              <a:rPr lang="en-US" altLang="en-US" sz="2500" dirty="0">
                <a:solidFill>
                  <a:srgbClr val="003300"/>
                </a:solidFill>
              </a:rPr>
              <a:t>Participants in a joint operation have unlimited personal liability for the farm’s debts</a:t>
            </a:r>
          </a:p>
          <a:p>
            <a:pPr lvl="0" eaLnBrk="1" hangingPunct="1">
              <a:lnSpc>
                <a:spcPct val="90000"/>
              </a:lnSpc>
            </a:pPr>
            <a:r>
              <a:rPr lang="en-US" altLang="en-US" sz="2500" dirty="0">
                <a:solidFill>
                  <a:srgbClr val="003300"/>
                </a:solidFill>
              </a:rPr>
              <a:t>Each participant in a joint operation is considered to be one person under current payment limitation rules</a:t>
            </a:r>
          </a:p>
          <a:p>
            <a:pPr>
              <a:buFont typeface="Times" panose="02020603050405020304" pitchFamily="18" charset="0"/>
              <a:buChar char="•"/>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26738030"/>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C488A49-2D8B-45E3-89CD-0434C46908AE}"/>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BUSINESS ENTITIES</a:t>
            </a:r>
          </a:p>
        </p:txBody>
      </p:sp>
      <p:sp>
        <p:nvSpPr>
          <p:cNvPr id="38915" name="Content Placeholder 2">
            <a:extLst>
              <a:ext uri="{FF2B5EF4-FFF2-40B4-BE49-F238E27FC236}">
                <a16:creationId xmlns:a16="http://schemas.microsoft.com/office/drawing/2014/main" id="{68F41F9F-14C2-4AA9-BEB6-40702F37AD7C}"/>
              </a:ext>
            </a:extLst>
          </p:cNvPr>
          <p:cNvSpPr>
            <a:spLocks noGrp="1" noChangeArrowheads="1"/>
          </p:cNvSpPr>
          <p:nvPr>
            <p:ph idx="1"/>
          </p:nvPr>
        </p:nvSpPr>
        <p:spPr>
          <a:xfrm>
            <a:off x="990600" y="1447800"/>
            <a:ext cx="7239000" cy="4648200"/>
          </a:xfrm>
        </p:spPr>
        <p:txBody>
          <a:bodyPr/>
          <a:lstStyle/>
          <a:p>
            <a:pPr lvl="0" eaLnBrk="1" hangingPunct="1">
              <a:lnSpc>
                <a:spcPct val="90000"/>
              </a:lnSpc>
              <a:buNone/>
            </a:pPr>
            <a:r>
              <a:rPr lang="en-US" altLang="en-US" sz="3600" dirty="0">
                <a:solidFill>
                  <a:srgbClr val="003300"/>
                </a:solidFill>
              </a:rPr>
              <a:t>Family Limited Partnership</a:t>
            </a:r>
          </a:p>
          <a:p>
            <a:pPr lvl="0" eaLnBrk="1" hangingPunct="1">
              <a:lnSpc>
                <a:spcPct val="90000"/>
              </a:lnSpc>
            </a:pPr>
            <a:r>
              <a:rPr lang="en-US" altLang="en-US" sz="2800" dirty="0">
                <a:solidFill>
                  <a:srgbClr val="003300"/>
                </a:solidFill>
              </a:rPr>
              <a:t>General Partners</a:t>
            </a:r>
          </a:p>
          <a:p>
            <a:pPr lvl="0" eaLnBrk="1" hangingPunct="1">
              <a:lnSpc>
                <a:spcPct val="90000"/>
              </a:lnSpc>
            </a:pPr>
            <a:r>
              <a:rPr lang="en-US" altLang="en-US" sz="2800" dirty="0">
                <a:solidFill>
                  <a:srgbClr val="003300"/>
                </a:solidFill>
              </a:rPr>
              <a:t>Control day-to-day operations</a:t>
            </a:r>
          </a:p>
          <a:p>
            <a:pPr lvl="0" eaLnBrk="1" hangingPunct="1">
              <a:lnSpc>
                <a:spcPct val="90000"/>
              </a:lnSpc>
            </a:pPr>
            <a:r>
              <a:rPr lang="en-US" altLang="en-US" sz="2800" dirty="0">
                <a:solidFill>
                  <a:srgbClr val="003300"/>
                </a:solidFill>
              </a:rPr>
              <a:t>Personally liable</a:t>
            </a:r>
          </a:p>
          <a:p>
            <a:pPr lvl="0" eaLnBrk="1" hangingPunct="1">
              <a:lnSpc>
                <a:spcPct val="90000"/>
              </a:lnSpc>
            </a:pPr>
            <a:r>
              <a:rPr lang="en-US" altLang="en-US" sz="2800" dirty="0">
                <a:solidFill>
                  <a:srgbClr val="003300"/>
                </a:solidFill>
              </a:rPr>
              <a:t>Limited Partners</a:t>
            </a:r>
          </a:p>
          <a:p>
            <a:pPr lvl="0" eaLnBrk="1" hangingPunct="1">
              <a:lnSpc>
                <a:spcPct val="90000"/>
              </a:lnSpc>
            </a:pPr>
            <a:r>
              <a:rPr lang="en-US" altLang="en-US" sz="2800" dirty="0">
                <a:solidFill>
                  <a:srgbClr val="003300"/>
                </a:solidFill>
              </a:rPr>
              <a:t>No right to control operations</a:t>
            </a:r>
          </a:p>
          <a:p>
            <a:pPr lvl="0" eaLnBrk="1" hangingPunct="1">
              <a:lnSpc>
                <a:spcPct val="90000"/>
              </a:lnSpc>
            </a:pPr>
            <a:r>
              <a:rPr lang="en-US" altLang="en-US" sz="2800" dirty="0">
                <a:solidFill>
                  <a:srgbClr val="003300"/>
                </a:solidFill>
              </a:rPr>
              <a:t>No right to transfer ownership</a:t>
            </a:r>
          </a:p>
          <a:p>
            <a:pPr lvl="0" eaLnBrk="1" hangingPunct="1">
              <a:lnSpc>
                <a:spcPct val="90000"/>
              </a:lnSpc>
            </a:pPr>
            <a:r>
              <a:rPr lang="en-US" altLang="en-US" sz="2800" dirty="0">
                <a:solidFill>
                  <a:srgbClr val="003300"/>
                </a:solidFill>
              </a:rPr>
              <a:t>Limited exposure to liability </a:t>
            </a:r>
          </a:p>
          <a:p>
            <a:pPr>
              <a:buFont typeface="Times" panose="02020603050405020304" pitchFamily="18" charset="0"/>
              <a:buChar char="•"/>
            </a:pPr>
            <a:endParaRPr lang="en-US" altLang="en-US" b="0" dirty="0"/>
          </a:p>
        </p:txBody>
      </p:sp>
      <p:sp>
        <p:nvSpPr>
          <p:cNvPr id="38916" name="Line 5">
            <a:extLst>
              <a:ext uri="{FF2B5EF4-FFF2-40B4-BE49-F238E27FC236}">
                <a16:creationId xmlns:a16="http://schemas.microsoft.com/office/drawing/2014/main" id="{61D0355C-FA50-4D1D-B7E4-6E848819EBEE}"/>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917" name="Rectangle 6">
            <a:extLst>
              <a:ext uri="{FF2B5EF4-FFF2-40B4-BE49-F238E27FC236}">
                <a16:creationId xmlns:a16="http://schemas.microsoft.com/office/drawing/2014/main" id="{E4ED4FCD-736E-4F5B-BC0A-FA9EEC93E1DB}"/>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085740987"/>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260A55EF-60AB-4E30-A183-CC9DB421BA98}"/>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A GREAT FARM PLANNING TEAM</a:t>
            </a:r>
          </a:p>
        </p:txBody>
      </p:sp>
      <p:sp>
        <p:nvSpPr>
          <p:cNvPr id="47107" name="Content Placeholder 2">
            <a:extLst>
              <a:ext uri="{FF2B5EF4-FFF2-40B4-BE49-F238E27FC236}">
                <a16:creationId xmlns:a16="http://schemas.microsoft.com/office/drawing/2014/main" id="{E7D196D0-5409-43A5-9FD0-39C9EDFE0824}"/>
              </a:ext>
            </a:extLst>
          </p:cNvPr>
          <p:cNvSpPr>
            <a:spLocks noGrp="1" noChangeArrowheads="1"/>
          </p:cNvSpPr>
          <p:nvPr>
            <p:ph idx="1"/>
          </p:nvPr>
        </p:nvSpPr>
        <p:spPr>
          <a:xfrm>
            <a:off x="4736389" y="1371602"/>
            <a:ext cx="4267200" cy="4724393"/>
          </a:xfrm>
        </p:spPr>
        <p:txBody>
          <a:bodyPr/>
          <a:lstStyle/>
          <a:p>
            <a:r>
              <a:rPr lang="en-US" altLang="en-US" sz="2400" dirty="0"/>
              <a:t>Counseling oriented estate planning attorney</a:t>
            </a:r>
          </a:p>
          <a:p>
            <a:r>
              <a:rPr lang="en-US" altLang="en-US" sz="2400" dirty="0"/>
              <a:t>Accountant</a:t>
            </a:r>
          </a:p>
          <a:p>
            <a:r>
              <a:rPr lang="en-US" altLang="en-US" sz="2400" dirty="0"/>
              <a:t>Financial Advisor</a:t>
            </a:r>
          </a:p>
          <a:p>
            <a:r>
              <a:rPr lang="en-US" altLang="en-US" sz="2400" dirty="0"/>
              <a:t>Insurance Professional</a:t>
            </a:r>
          </a:p>
          <a:p>
            <a:r>
              <a:rPr lang="en-US" altLang="en-US" sz="2400" dirty="0"/>
              <a:t>Extension Specialist, Agricultural Business  Management</a:t>
            </a:r>
          </a:p>
          <a:p>
            <a:r>
              <a:rPr lang="en-US" altLang="en-US" sz="2400" dirty="0"/>
              <a:t>Extension Educator</a:t>
            </a:r>
          </a:p>
        </p:txBody>
      </p:sp>
      <p:sp>
        <p:nvSpPr>
          <p:cNvPr id="47108" name="Line 5">
            <a:extLst>
              <a:ext uri="{FF2B5EF4-FFF2-40B4-BE49-F238E27FC236}">
                <a16:creationId xmlns:a16="http://schemas.microsoft.com/office/drawing/2014/main" id="{A4BCAAE5-16B4-46E5-8AA7-86917DBCC672}"/>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7109" name="Rectangle 6">
            <a:extLst>
              <a:ext uri="{FF2B5EF4-FFF2-40B4-BE49-F238E27FC236}">
                <a16:creationId xmlns:a16="http://schemas.microsoft.com/office/drawing/2014/main" id="{2357B80E-188A-4BF7-80FE-CC5228DF44C6}"/>
              </a:ext>
            </a:extLst>
          </p:cNvPr>
          <p:cNvSpPr>
            <a:spLocks noChangeArrowheads="1"/>
          </p:cNvSpPr>
          <p:nvPr/>
        </p:nvSpPr>
        <p:spPr bwMode="auto">
          <a:xfrm>
            <a:off x="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pic>
        <p:nvPicPr>
          <p:cNvPr id="47110" name="Picture 7" descr="iStock_000006069628Small">
            <a:extLst>
              <a:ext uri="{FF2B5EF4-FFF2-40B4-BE49-F238E27FC236}">
                <a16:creationId xmlns:a16="http://schemas.microsoft.com/office/drawing/2014/main" id="{8D30B0A8-C1EE-4CB6-938E-C706F1311A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981200"/>
            <a:ext cx="3733800" cy="2501900"/>
          </a:xfrm>
          <a:prstGeom prst="rect">
            <a:avLst/>
          </a:prstGeom>
          <a:noFill/>
          <a:ln w="38100">
            <a:solidFill>
              <a:srgbClr val="004100"/>
            </a:solidFill>
            <a:miter lim="800000"/>
            <a:headEnd/>
            <a:tailEnd/>
          </a:ln>
          <a:effectLst>
            <a:outerShdw dist="35921" dir="2700000" algn="ctr" rotWithShape="0">
              <a:srgbClr val="808080"/>
            </a:outerShdw>
          </a:effectLst>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92C8D78B-457D-4C14-AFC4-D40C4F7B2B14}"/>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ONE FINAL THOUGHT</a:t>
            </a:r>
          </a:p>
        </p:txBody>
      </p:sp>
      <p:sp>
        <p:nvSpPr>
          <p:cNvPr id="48131" name="Content Placeholder 2">
            <a:extLst>
              <a:ext uri="{FF2B5EF4-FFF2-40B4-BE49-F238E27FC236}">
                <a16:creationId xmlns:a16="http://schemas.microsoft.com/office/drawing/2014/main" id="{6B356193-F757-4218-8B76-BD9A5406B179}"/>
              </a:ext>
            </a:extLst>
          </p:cNvPr>
          <p:cNvSpPr>
            <a:spLocks noGrp="1" noChangeArrowheads="1"/>
          </p:cNvSpPr>
          <p:nvPr>
            <p:ph idx="1"/>
          </p:nvPr>
        </p:nvSpPr>
        <p:spPr>
          <a:xfrm>
            <a:off x="685800" y="3962400"/>
            <a:ext cx="8458200" cy="1676400"/>
          </a:xfrm>
        </p:spPr>
        <p:txBody>
          <a:bodyPr/>
          <a:lstStyle/>
          <a:p>
            <a:pPr marL="0" indent="0">
              <a:buFont typeface="Arial" panose="020B0604020202020204" pitchFamily="34" charset="0"/>
              <a:buNone/>
            </a:pPr>
            <a:r>
              <a:rPr lang="en-US" altLang="en-US" sz="2800" dirty="0"/>
              <a:t>    We Have Met The Enemy And He Is Us!</a:t>
            </a:r>
          </a:p>
          <a:p>
            <a:pPr lvl="1">
              <a:buFontTx/>
              <a:buNone/>
            </a:pPr>
            <a:r>
              <a:rPr lang="en-US" altLang="en-US" sz="2800" dirty="0"/>
              <a:t>   Procrastination Is The Major Obstacle To Effective Estate Plans –  Not The IRS</a:t>
            </a:r>
          </a:p>
        </p:txBody>
      </p:sp>
      <p:sp>
        <p:nvSpPr>
          <p:cNvPr id="48132" name="Line 5">
            <a:extLst>
              <a:ext uri="{FF2B5EF4-FFF2-40B4-BE49-F238E27FC236}">
                <a16:creationId xmlns:a16="http://schemas.microsoft.com/office/drawing/2014/main" id="{0D151ED1-809E-484E-8094-7472851E4FB7}"/>
              </a:ext>
            </a:extLst>
          </p:cNvPr>
          <p:cNvSpPr>
            <a:spLocks noChangeShapeType="1"/>
          </p:cNvSpPr>
          <p:nvPr/>
        </p:nvSpPr>
        <p:spPr bwMode="auto">
          <a:xfrm>
            <a:off x="838200" y="8382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8133" name="Rectangle 6">
            <a:extLst>
              <a:ext uri="{FF2B5EF4-FFF2-40B4-BE49-F238E27FC236}">
                <a16:creationId xmlns:a16="http://schemas.microsoft.com/office/drawing/2014/main" id="{1D185A43-6C7E-441F-935E-9F600C3AA467}"/>
              </a:ext>
            </a:extLst>
          </p:cNvPr>
          <p:cNvSpPr>
            <a:spLocks noChangeArrowheads="1"/>
          </p:cNvSpPr>
          <p:nvPr/>
        </p:nvSpPr>
        <p:spPr bwMode="auto">
          <a:xfrm>
            <a:off x="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pic>
        <p:nvPicPr>
          <p:cNvPr id="48134" name="Picture 7" descr="6136827">
            <a:extLst>
              <a:ext uri="{FF2B5EF4-FFF2-40B4-BE49-F238E27FC236}">
                <a16:creationId xmlns:a16="http://schemas.microsoft.com/office/drawing/2014/main" id="{B8EAE4DF-D1EB-4665-83DB-F5645809B4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8900" y="1241425"/>
            <a:ext cx="3810000" cy="2552700"/>
          </a:xfrm>
          <a:prstGeom prst="rect">
            <a:avLst/>
          </a:prstGeom>
          <a:noFill/>
          <a:ln w="38100">
            <a:solidFill>
              <a:srgbClr val="004100"/>
            </a:solidFill>
            <a:miter lim="800000"/>
            <a:headEnd/>
            <a:tailEnd/>
          </a:ln>
          <a:effectLst>
            <a:outerShdw dist="35921" dir="2700000" algn="ctr" rotWithShape="0">
              <a:srgbClr val="808080"/>
            </a:outerShdw>
          </a:effectLst>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a:extLst>
              <a:ext uri="{FF2B5EF4-FFF2-40B4-BE49-F238E27FC236}">
                <a16:creationId xmlns:a16="http://schemas.microsoft.com/office/drawing/2014/main" id="{686D3979-8055-4C8B-A67D-1BB2E1FEC242}"/>
              </a:ext>
            </a:extLst>
          </p:cNvPr>
          <p:cNvSpPr>
            <a:spLocks noGrp="1" noChangeArrowheads="1"/>
          </p:cNvSpPr>
          <p:nvPr>
            <p:ph type="title"/>
          </p:nvPr>
        </p:nvSpPr>
        <p:spPr>
          <a:xfrm>
            <a:off x="0" y="381000"/>
            <a:ext cx="9144000" cy="1143000"/>
          </a:xfrm>
        </p:spPr>
        <p:txBody>
          <a:bodyPr/>
          <a:lstStyle/>
          <a:p>
            <a:r>
              <a:rPr lang="en-US" altLang="en-US" dirty="0">
                <a:solidFill>
                  <a:srgbClr val="C00000"/>
                </a:solidFill>
              </a:rPr>
              <a:t>THANK YOU FOR YOUR ATTENTION, </a:t>
            </a:r>
            <a:br>
              <a:rPr lang="en-US" altLang="en-US" dirty="0">
                <a:solidFill>
                  <a:srgbClr val="C00000"/>
                </a:solidFill>
              </a:rPr>
            </a:br>
            <a:r>
              <a:rPr lang="en-US" altLang="en-US" dirty="0">
                <a:solidFill>
                  <a:srgbClr val="C00000"/>
                </a:solidFill>
              </a:rPr>
              <a:t>ANY QUESTIONS?</a:t>
            </a:r>
          </a:p>
        </p:txBody>
      </p:sp>
      <p:sp>
        <p:nvSpPr>
          <p:cNvPr id="49155" name="Line 6">
            <a:extLst>
              <a:ext uri="{FF2B5EF4-FFF2-40B4-BE49-F238E27FC236}">
                <a16:creationId xmlns:a16="http://schemas.microsoft.com/office/drawing/2014/main" id="{652FB1E1-E949-4B03-BD80-3CF2CBC2F05E}"/>
              </a:ext>
            </a:extLst>
          </p:cNvPr>
          <p:cNvSpPr>
            <a:spLocks noChangeShapeType="1"/>
          </p:cNvSpPr>
          <p:nvPr/>
        </p:nvSpPr>
        <p:spPr bwMode="auto">
          <a:xfrm>
            <a:off x="855663" y="1676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9156" name="Rectangle 7">
            <a:extLst>
              <a:ext uri="{FF2B5EF4-FFF2-40B4-BE49-F238E27FC236}">
                <a16:creationId xmlns:a16="http://schemas.microsoft.com/office/drawing/2014/main" id="{C9A0C5B1-9A4A-4F06-AAB3-453BC1C2DC88}"/>
              </a:ext>
            </a:extLst>
          </p:cNvPr>
          <p:cNvSpPr>
            <a:spLocks noChangeArrowheads="1"/>
          </p:cNvSpPr>
          <p:nvPr/>
        </p:nvSpPr>
        <p:spPr bwMode="auto">
          <a:xfrm>
            <a:off x="15411" y="6172200"/>
            <a:ext cx="9144000" cy="6096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lvl="0" algn="ctr" defTabSz="685800" fontAlgn="auto">
              <a:spcBef>
                <a:spcPct val="0"/>
              </a:spcBef>
              <a:spcAft>
                <a:spcPts val="0"/>
              </a:spcAft>
              <a:buClrTx/>
              <a:buNone/>
            </a:pPr>
            <a:r>
              <a:rPr lang="en-US" altLang="en-US" sz="1800" b="0" dirty="0">
                <a:solidFill>
                  <a:prstClr val="white"/>
                </a:solidFill>
                <a:latin typeface="Arial" charset="0"/>
              </a:rPr>
              <a:t>A Member of WealthCounsel, LLC and ElderCounsel, LLC</a:t>
            </a:r>
          </a:p>
        </p:txBody>
      </p:sp>
      <p:sp>
        <p:nvSpPr>
          <p:cNvPr id="49157" name="Rectangle 3">
            <a:extLst>
              <a:ext uri="{FF2B5EF4-FFF2-40B4-BE49-F238E27FC236}">
                <a16:creationId xmlns:a16="http://schemas.microsoft.com/office/drawing/2014/main" id="{12E8057E-18C9-4D73-A6CD-8DBC058868AE}"/>
              </a:ext>
            </a:extLst>
          </p:cNvPr>
          <p:cNvSpPr>
            <a:spLocks noGrp="1" noChangeArrowheads="1"/>
          </p:cNvSpPr>
          <p:nvPr/>
        </p:nvSpPr>
        <p:spPr bwMode="auto">
          <a:xfrm>
            <a:off x="15411" y="2057400"/>
            <a:ext cx="91440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rPr>
              <a:t>Paul O. Dillon</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rPr>
              <a:t>Attorney at Law</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rPr>
              <a:t>284 Main Street, Suite 1</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rPr>
              <a:t>P. O. Box 346</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rPr>
              <a:t>Corinth, Maine 04427-0346</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rPr>
              <a:t>(207) 285-7100</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hlinkClick r:id="rId2"/>
              </a:rPr>
              <a:t>dillaw@dillaw.com</a:t>
            </a:r>
            <a:endParaRPr kumimoji="0" lang="en-US" altLang="en-US" sz="24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0070C0"/>
                </a:solidFill>
                <a:effectLst/>
                <a:uLnTx/>
                <a:uFillTx/>
                <a:latin typeface="Arial" panose="020B0604020202020204" pitchFamily="34" charset="0"/>
                <a:ea typeface="+mn-ea"/>
                <a:cs typeface="+mn-cs"/>
              </a:rPr>
              <a:t>www.pauldillonlaw.com</a:t>
            </a: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0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rPr>
              <a:t>Copyright </a:t>
            </a:r>
            <a:r>
              <a:rPr kumimoji="0" lang="en-US" altLang="en-US" sz="10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sym typeface="Symbol" panose="05050102010706020507" pitchFamily="18" charset="2"/>
              </a:rPr>
              <a:t></a:t>
            </a:r>
            <a:r>
              <a:rPr kumimoji="0" lang="en-US" altLang="en-US" sz="1000" b="1" i="0" u="none" strike="noStrike" kern="1200" cap="none" spc="0" normalizeH="0" baseline="0" noProof="0" dirty="0">
                <a:ln>
                  <a:noFill/>
                </a:ln>
                <a:solidFill>
                  <a:srgbClr val="004100"/>
                </a:solidFill>
                <a:effectLst/>
                <a:uLnTx/>
                <a:uFillTx/>
                <a:latin typeface="Arial" panose="020B0604020202020204" pitchFamily="34" charset="0"/>
                <a:ea typeface="+mn-ea"/>
                <a:cs typeface="+mn-cs"/>
              </a:rPr>
              <a:t> 2021 Paul O. Dillon </a:t>
            </a:r>
          </a:p>
        </p:txBody>
      </p:sp>
    </p:spTree>
    <p:extLst>
      <p:ext uri="{BB962C8B-B14F-4D97-AF65-F5344CB8AC3E}">
        <p14:creationId xmlns:p14="http://schemas.microsoft.com/office/powerpoint/2010/main" val="381770807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B1606F3A-D789-4080-B143-B82D07D76FEE}"/>
              </a:ext>
            </a:extLst>
          </p:cNvPr>
          <p:cNvSpPr>
            <a:spLocks noGrp="1" noChangeArrowheads="1"/>
          </p:cNvSpPr>
          <p:nvPr>
            <p:ph type="title"/>
          </p:nvPr>
        </p:nvSpPr>
        <p:spPr>
          <a:xfrm>
            <a:off x="609600" y="685800"/>
            <a:ext cx="8305800" cy="658813"/>
          </a:xfrm>
        </p:spPr>
        <p:txBody>
          <a:bodyPr/>
          <a:lstStyle/>
          <a:p>
            <a:pPr eaLnBrk="1" hangingPunct="1"/>
            <a:r>
              <a:rPr lang="en-US" altLang="en-US" dirty="0">
                <a:solidFill>
                  <a:srgbClr val="CC0000"/>
                </a:solidFill>
                <a:latin typeface="Dutch801 Rm BT" panose="02020603060505020304" pitchFamily="18" charset="0"/>
              </a:rPr>
              <a:t>Paul’s Planning Pyramid</a:t>
            </a:r>
          </a:p>
        </p:txBody>
      </p:sp>
      <p:sp>
        <p:nvSpPr>
          <p:cNvPr id="5123" name="Rectangle 3">
            <a:extLst>
              <a:ext uri="{FF2B5EF4-FFF2-40B4-BE49-F238E27FC236}">
                <a16:creationId xmlns:a16="http://schemas.microsoft.com/office/drawing/2014/main" id="{E7CD9E50-8BC5-4A3E-81AB-19D0A7AD9175}"/>
              </a:ext>
            </a:extLst>
          </p:cNvPr>
          <p:cNvSpPr>
            <a:spLocks noGrp="1" noChangeArrowheads="1"/>
          </p:cNvSpPr>
          <p:nvPr>
            <p:ph type="body" idx="1"/>
          </p:nvPr>
        </p:nvSpPr>
        <p:spPr/>
        <p:txBody>
          <a:bodyPr/>
          <a:lstStyle/>
          <a:p>
            <a:pPr eaLnBrk="1" hangingPunct="1">
              <a:buFontTx/>
              <a:buNone/>
            </a:pPr>
            <a:endParaRPr lang="en-US" altLang="en-US" dirty="0"/>
          </a:p>
        </p:txBody>
      </p:sp>
      <p:grpSp>
        <p:nvGrpSpPr>
          <p:cNvPr id="5124" name="Group 4">
            <a:extLst>
              <a:ext uri="{FF2B5EF4-FFF2-40B4-BE49-F238E27FC236}">
                <a16:creationId xmlns:a16="http://schemas.microsoft.com/office/drawing/2014/main" id="{5D74255A-EA73-4F28-ADDE-ACE87EB1199B}"/>
              </a:ext>
            </a:extLst>
          </p:cNvPr>
          <p:cNvGrpSpPr>
            <a:grpSpLocks/>
          </p:cNvGrpSpPr>
          <p:nvPr/>
        </p:nvGrpSpPr>
        <p:grpSpPr bwMode="auto">
          <a:xfrm>
            <a:off x="1981200" y="1752600"/>
            <a:ext cx="5638800" cy="4343400"/>
            <a:chOff x="4100" y="480"/>
            <a:chExt cx="1468" cy="1325"/>
          </a:xfrm>
        </p:grpSpPr>
        <p:sp>
          <p:nvSpPr>
            <p:cNvPr id="5126" name="PyramidChart 1;Item 3">
              <a:extLst>
                <a:ext uri="{FF2B5EF4-FFF2-40B4-BE49-F238E27FC236}">
                  <a16:creationId xmlns:a16="http://schemas.microsoft.com/office/drawing/2014/main" id="{2C52A7FC-AE0D-4BF8-9CE7-E5CF254D015B}"/>
                </a:ext>
              </a:extLst>
            </p:cNvPr>
            <p:cNvSpPr>
              <a:spLocks noChangeAspect="1" noChangeArrowheads="1"/>
            </p:cNvSpPr>
            <p:nvPr/>
          </p:nvSpPr>
          <p:spPr bwMode="blackWhite">
            <a:xfrm flipV="1">
              <a:off x="4100" y="1363"/>
              <a:ext cx="1468" cy="44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3605 w 21600"/>
                <a:gd name="T13" fmla="*/ 3616 h 21600"/>
                <a:gd name="T14" fmla="*/ 17995 w 21600"/>
                <a:gd name="T15" fmla="*/ 17984 h 21600"/>
              </a:gdLst>
              <a:ahLst/>
              <a:cxnLst>
                <a:cxn ang="T8">
                  <a:pos x="T0" y="T1"/>
                </a:cxn>
                <a:cxn ang="T9">
                  <a:pos x="T2" y="T3"/>
                </a:cxn>
                <a:cxn ang="T10">
                  <a:pos x="T4" y="T5"/>
                </a:cxn>
                <a:cxn ang="T11">
                  <a:pos x="T6" y="T7"/>
                </a:cxn>
              </a:cxnLst>
              <a:rect l="T12" t="T13" r="T14" b="T15"/>
              <a:pathLst>
                <a:path w="21600" h="21600">
                  <a:moveTo>
                    <a:pt x="0" y="0"/>
                  </a:moveTo>
                  <a:lnTo>
                    <a:pt x="3600" y="21600"/>
                  </a:lnTo>
                  <a:lnTo>
                    <a:pt x="18000" y="21600"/>
                  </a:lnTo>
                  <a:lnTo>
                    <a:pt x="21600" y="0"/>
                  </a:lnTo>
                  <a:lnTo>
                    <a:pt x="0" y="0"/>
                  </a:lnTo>
                  <a:close/>
                </a:path>
              </a:pathLst>
            </a:custGeom>
            <a:noFill/>
            <a:ln w="12700">
              <a:solidFill>
                <a:srgbClr val="339966"/>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nchorCtr="1"/>
            <a:lstStyle>
              <a:lvl1pPr eaLnBrk="0" hangingPunct="0">
                <a:defRPr>
                  <a:solidFill>
                    <a:srgbClr val="CC0000"/>
                  </a:solidFill>
                  <a:latin typeface="Arial" panose="020B0604020202020204" pitchFamily="34" charset="0"/>
                </a:defRPr>
              </a:lvl1pPr>
              <a:lvl2pPr marL="742950" indent="-285750" eaLnBrk="0" hangingPunct="0">
                <a:defRPr>
                  <a:solidFill>
                    <a:srgbClr val="CC0000"/>
                  </a:solidFill>
                  <a:latin typeface="Arial" panose="020B0604020202020204" pitchFamily="34" charset="0"/>
                </a:defRPr>
              </a:lvl2pPr>
              <a:lvl3pPr marL="1143000" indent="-228600" eaLnBrk="0" hangingPunct="0">
                <a:defRPr>
                  <a:solidFill>
                    <a:srgbClr val="CC0000"/>
                  </a:solidFill>
                  <a:latin typeface="Arial" panose="020B0604020202020204" pitchFamily="34" charset="0"/>
                </a:defRPr>
              </a:lvl3pPr>
              <a:lvl4pPr marL="1600200" indent="-228600" eaLnBrk="0" hangingPunct="0">
                <a:defRPr>
                  <a:solidFill>
                    <a:srgbClr val="CC0000"/>
                  </a:solidFill>
                  <a:latin typeface="Arial" panose="020B0604020202020204" pitchFamily="34" charset="0"/>
                </a:defRPr>
              </a:lvl4pPr>
              <a:lvl5pPr marL="2057400" indent="-228600" eaLnBrk="0" hangingPunct="0">
                <a:defRPr>
                  <a:solidFill>
                    <a:srgbClr val="CC0000"/>
                  </a:solidFill>
                  <a:latin typeface="Arial" panose="020B0604020202020204" pitchFamily="34" charset="0"/>
                </a:defRPr>
              </a:lvl5pPr>
              <a:lvl6pPr marL="2514600" indent="-228600" eaLnBrk="0" fontAlgn="base" hangingPunct="0">
                <a:spcBef>
                  <a:spcPct val="0"/>
                </a:spcBef>
                <a:spcAft>
                  <a:spcPct val="0"/>
                </a:spcAft>
                <a:defRPr>
                  <a:solidFill>
                    <a:srgbClr val="CC0000"/>
                  </a:solidFill>
                  <a:latin typeface="Arial" panose="020B0604020202020204" pitchFamily="34" charset="0"/>
                </a:defRPr>
              </a:lvl6pPr>
              <a:lvl7pPr marL="2971800" indent="-228600" eaLnBrk="0" fontAlgn="base" hangingPunct="0">
                <a:spcBef>
                  <a:spcPct val="0"/>
                </a:spcBef>
                <a:spcAft>
                  <a:spcPct val="0"/>
                </a:spcAft>
                <a:defRPr>
                  <a:solidFill>
                    <a:srgbClr val="CC0000"/>
                  </a:solidFill>
                  <a:latin typeface="Arial" panose="020B0604020202020204" pitchFamily="34" charset="0"/>
                </a:defRPr>
              </a:lvl7pPr>
              <a:lvl8pPr marL="3429000" indent="-228600" eaLnBrk="0" fontAlgn="base" hangingPunct="0">
                <a:spcBef>
                  <a:spcPct val="0"/>
                </a:spcBef>
                <a:spcAft>
                  <a:spcPct val="0"/>
                </a:spcAft>
                <a:defRPr>
                  <a:solidFill>
                    <a:srgbClr val="CC0000"/>
                  </a:solidFill>
                  <a:latin typeface="Arial" panose="020B0604020202020204" pitchFamily="34" charset="0"/>
                </a:defRPr>
              </a:lvl8pPr>
              <a:lvl9pPr marL="3886200" indent="-228600" eaLnBrk="0" fontAlgn="base" hangingPunct="0">
                <a:spcBef>
                  <a:spcPct val="0"/>
                </a:spcBef>
                <a:spcAft>
                  <a:spcPct val="0"/>
                </a:spcAft>
                <a:defRPr>
                  <a:solidFill>
                    <a:srgbClr val="CC0000"/>
                  </a:solidFill>
                  <a:latin typeface="Arial" panose="020B0604020202020204" pitchFamily="34" charset="0"/>
                </a:defRPr>
              </a:lvl9pPr>
            </a:lstStyle>
            <a:p>
              <a:r>
                <a:rPr lang="en-US" altLang="en-US" sz="1600" b="1" dirty="0">
                  <a:solidFill>
                    <a:schemeClr val="tx1"/>
                  </a:solidFill>
                </a:rPr>
                <a:t>	</a:t>
              </a:r>
              <a:r>
                <a:rPr lang="en-US" altLang="en-US" sz="2000" b="1" dirty="0">
                  <a:solidFill>
                    <a:srgbClr val="336600"/>
                  </a:solidFill>
                  <a:latin typeface="Dutch801 Rm BT" panose="02020603060505020304" pitchFamily="18" charset="0"/>
                </a:rPr>
                <a:t>Family and Loved Ones</a:t>
              </a:r>
            </a:p>
            <a:p>
              <a:r>
                <a:rPr lang="en-US" altLang="en-US" sz="1600" b="1" dirty="0">
                  <a:solidFill>
                    <a:srgbClr val="336600"/>
                  </a:solidFill>
                </a:rPr>
                <a:t>________________________________________</a:t>
              </a:r>
            </a:p>
            <a:p>
              <a:r>
                <a:rPr lang="en-US" altLang="en-US" sz="1600" b="1" dirty="0">
                  <a:solidFill>
                    <a:schemeClr val="tx1"/>
                  </a:solidFill>
                </a:rPr>
                <a:t>		</a:t>
              </a:r>
            </a:p>
            <a:p>
              <a:r>
                <a:rPr lang="en-US" altLang="en-US" sz="1600" b="1" dirty="0">
                  <a:solidFill>
                    <a:schemeClr val="tx1"/>
                  </a:solidFill>
                </a:rPr>
                <a:t>		</a:t>
              </a:r>
              <a:r>
                <a:rPr lang="en-US" altLang="en-US" sz="2000" b="1" dirty="0">
                  <a:solidFill>
                    <a:srgbClr val="336600"/>
                  </a:solidFill>
                  <a:latin typeface="Dutch801 Rm BT" panose="02020603060505020304" pitchFamily="18" charset="0"/>
                </a:rPr>
                <a:t>You</a:t>
              </a:r>
            </a:p>
          </p:txBody>
        </p:sp>
        <p:sp>
          <p:nvSpPr>
            <p:cNvPr id="5127" name="PyramidChart 1;Item 2">
              <a:extLst>
                <a:ext uri="{FF2B5EF4-FFF2-40B4-BE49-F238E27FC236}">
                  <a16:creationId xmlns:a16="http://schemas.microsoft.com/office/drawing/2014/main" id="{0E259A61-A5F2-46B3-AA50-45DED2554199}"/>
                </a:ext>
              </a:extLst>
            </p:cNvPr>
            <p:cNvSpPr>
              <a:spLocks noChangeAspect="1" noChangeArrowheads="1"/>
            </p:cNvSpPr>
            <p:nvPr/>
          </p:nvSpPr>
          <p:spPr bwMode="auto">
            <a:xfrm flipV="1">
              <a:off x="4344" y="922"/>
              <a:ext cx="978" cy="44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506 w 21600"/>
                <a:gd name="T13" fmla="*/ 4516 h 21600"/>
                <a:gd name="T14" fmla="*/ 17094 w 21600"/>
                <a:gd name="T15" fmla="*/ 17084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12700">
              <a:solidFill>
                <a:srgbClr val="339966"/>
              </a:solidFill>
              <a:miter lim="800000"/>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nchorCtr="1"/>
            <a:lstStyle>
              <a:lvl1pPr eaLnBrk="0" hangingPunct="0">
                <a:defRPr>
                  <a:solidFill>
                    <a:srgbClr val="CC0000"/>
                  </a:solidFill>
                  <a:latin typeface="Arial" panose="020B0604020202020204" pitchFamily="34" charset="0"/>
                </a:defRPr>
              </a:lvl1pPr>
              <a:lvl2pPr marL="742950" indent="-285750" eaLnBrk="0" hangingPunct="0">
                <a:defRPr>
                  <a:solidFill>
                    <a:srgbClr val="CC0000"/>
                  </a:solidFill>
                  <a:latin typeface="Arial" panose="020B0604020202020204" pitchFamily="34" charset="0"/>
                </a:defRPr>
              </a:lvl2pPr>
              <a:lvl3pPr marL="1143000" indent="-228600" eaLnBrk="0" hangingPunct="0">
                <a:defRPr>
                  <a:solidFill>
                    <a:srgbClr val="CC0000"/>
                  </a:solidFill>
                  <a:latin typeface="Arial" panose="020B0604020202020204" pitchFamily="34" charset="0"/>
                </a:defRPr>
              </a:lvl3pPr>
              <a:lvl4pPr marL="1600200" indent="-228600" eaLnBrk="0" hangingPunct="0">
                <a:defRPr>
                  <a:solidFill>
                    <a:srgbClr val="CC0000"/>
                  </a:solidFill>
                  <a:latin typeface="Arial" panose="020B0604020202020204" pitchFamily="34" charset="0"/>
                </a:defRPr>
              </a:lvl4pPr>
              <a:lvl5pPr marL="2057400" indent="-228600" eaLnBrk="0" hangingPunct="0">
                <a:defRPr>
                  <a:solidFill>
                    <a:srgbClr val="CC0000"/>
                  </a:solidFill>
                  <a:latin typeface="Arial" panose="020B0604020202020204" pitchFamily="34" charset="0"/>
                </a:defRPr>
              </a:lvl5pPr>
              <a:lvl6pPr marL="2514600" indent="-228600" eaLnBrk="0" fontAlgn="base" hangingPunct="0">
                <a:spcBef>
                  <a:spcPct val="0"/>
                </a:spcBef>
                <a:spcAft>
                  <a:spcPct val="0"/>
                </a:spcAft>
                <a:defRPr>
                  <a:solidFill>
                    <a:srgbClr val="CC0000"/>
                  </a:solidFill>
                  <a:latin typeface="Arial" panose="020B0604020202020204" pitchFamily="34" charset="0"/>
                </a:defRPr>
              </a:lvl6pPr>
              <a:lvl7pPr marL="2971800" indent="-228600" eaLnBrk="0" fontAlgn="base" hangingPunct="0">
                <a:spcBef>
                  <a:spcPct val="0"/>
                </a:spcBef>
                <a:spcAft>
                  <a:spcPct val="0"/>
                </a:spcAft>
                <a:defRPr>
                  <a:solidFill>
                    <a:srgbClr val="CC0000"/>
                  </a:solidFill>
                  <a:latin typeface="Arial" panose="020B0604020202020204" pitchFamily="34" charset="0"/>
                </a:defRPr>
              </a:lvl7pPr>
              <a:lvl8pPr marL="3429000" indent="-228600" eaLnBrk="0" fontAlgn="base" hangingPunct="0">
                <a:spcBef>
                  <a:spcPct val="0"/>
                </a:spcBef>
                <a:spcAft>
                  <a:spcPct val="0"/>
                </a:spcAft>
                <a:defRPr>
                  <a:solidFill>
                    <a:srgbClr val="CC0000"/>
                  </a:solidFill>
                  <a:latin typeface="Arial" panose="020B0604020202020204" pitchFamily="34" charset="0"/>
                </a:defRPr>
              </a:lvl8pPr>
              <a:lvl9pPr marL="3886200" indent="-228600" eaLnBrk="0" fontAlgn="base" hangingPunct="0">
                <a:spcBef>
                  <a:spcPct val="0"/>
                </a:spcBef>
                <a:spcAft>
                  <a:spcPct val="0"/>
                </a:spcAft>
                <a:defRPr>
                  <a:solidFill>
                    <a:srgbClr val="CC0000"/>
                  </a:solidFill>
                  <a:latin typeface="Arial" panose="020B0604020202020204" pitchFamily="34" charset="0"/>
                </a:defRPr>
              </a:lvl9pPr>
            </a:lstStyle>
            <a:p>
              <a:r>
                <a:rPr lang="en-US" altLang="en-US" sz="1600" dirty="0">
                  <a:solidFill>
                    <a:schemeClr val="tx1"/>
                  </a:solidFill>
                </a:rPr>
                <a:t>          </a:t>
              </a:r>
              <a:r>
                <a:rPr lang="en-US" altLang="en-US" sz="2000" b="1" dirty="0">
                  <a:solidFill>
                    <a:srgbClr val="336600"/>
                  </a:solidFill>
                  <a:latin typeface="Dutch801 Rm BT" panose="02020603060505020304" pitchFamily="18" charset="0"/>
                </a:rPr>
                <a:t>Do Good Things</a:t>
              </a:r>
            </a:p>
            <a:p>
              <a:r>
                <a:rPr lang="en-US" altLang="en-US" sz="1600" dirty="0">
                  <a:solidFill>
                    <a:schemeClr val="tx1"/>
                  </a:solidFill>
                </a:rPr>
                <a:t>  </a:t>
              </a:r>
              <a:r>
                <a:rPr lang="en-US" altLang="en-US" sz="1600" dirty="0">
                  <a:solidFill>
                    <a:srgbClr val="FFFF00"/>
                  </a:solidFill>
                </a:rPr>
                <a:t> </a:t>
              </a:r>
              <a:r>
                <a:rPr lang="en-US" altLang="en-US" sz="1600" dirty="0">
                  <a:solidFill>
                    <a:srgbClr val="336600"/>
                  </a:solidFill>
                </a:rPr>
                <a:t>________________________</a:t>
              </a:r>
            </a:p>
            <a:p>
              <a:endParaRPr lang="en-US" altLang="en-US" sz="1600" dirty="0">
                <a:solidFill>
                  <a:schemeClr val="tx1"/>
                </a:solidFill>
              </a:endParaRPr>
            </a:p>
            <a:p>
              <a:r>
                <a:rPr lang="en-US" altLang="en-US" sz="2000" b="1" dirty="0">
                  <a:solidFill>
                    <a:srgbClr val="336600"/>
                  </a:solidFill>
                  <a:latin typeface="Dutch801 Rm BT" panose="02020603060505020304" pitchFamily="18" charset="0"/>
                </a:rPr>
                <a:t>Acquire and Manage Wealth</a:t>
              </a:r>
            </a:p>
          </p:txBody>
        </p:sp>
        <p:sp>
          <p:nvSpPr>
            <p:cNvPr id="5128" name="PyramidChart 1;Item 1">
              <a:extLst>
                <a:ext uri="{FF2B5EF4-FFF2-40B4-BE49-F238E27FC236}">
                  <a16:creationId xmlns:a16="http://schemas.microsoft.com/office/drawing/2014/main" id="{CCE6D65E-D231-4D2C-8A12-32C57C4C3C21}"/>
                </a:ext>
              </a:extLst>
            </p:cNvPr>
            <p:cNvSpPr>
              <a:spLocks noChangeAspect="1" noChangeArrowheads="1"/>
            </p:cNvSpPr>
            <p:nvPr/>
          </p:nvSpPr>
          <p:spPr bwMode="auto">
            <a:xfrm flipV="1">
              <a:off x="4589" y="480"/>
              <a:ext cx="490" cy="442"/>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7185 w 21600"/>
                <a:gd name="T13" fmla="*/ 7184 h 21600"/>
                <a:gd name="T14" fmla="*/ 14415 w 21600"/>
                <a:gd name="T15" fmla="*/ 14416 h 21600"/>
              </a:gdLst>
              <a:ahLst/>
              <a:cxnLst>
                <a:cxn ang="T8">
                  <a:pos x="T0" y="T1"/>
                </a:cxn>
                <a:cxn ang="T9">
                  <a:pos x="T2" y="T3"/>
                </a:cxn>
                <a:cxn ang="T10">
                  <a:pos x="T4" y="T5"/>
                </a:cxn>
                <a:cxn ang="T11">
                  <a:pos x="T6" y="T7"/>
                </a:cxn>
              </a:cxnLst>
              <a:rect l="T12" t="T13" r="T14" b="T15"/>
              <a:pathLst>
                <a:path w="21600" h="21600">
                  <a:moveTo>
                    <a:pt x="0" y="0"/>
                  </a:moveTo>
                  <a:lnTo>
                    <a:pt x="10800" y="21600"/>
                  </a:lnTo>
                  <a:lnTo>
                    <a:pt x="21600" y="0"/>
                  </a:lnTo>
                  <a:lnTo>
                    <a:pt x="0" y="0"/>
                  </a:lnTo>
                  <a:close/>
                </a:path>
              </a:pathLst>
            </a:custGeom>
            <a:noFill/>
            <a:ln w="12700">
              <a:solidFill>
                <a:srgbClr val="3399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nchorCtr="1"/>
            <a:lstStyle>
              <a:lvl1pPr eaLnBrk="0" hangingPunct="0">
                <a:defRPr>
                  <a:solidFill>
                    <a:srgbClr val="CC0000"/>
                  </a:solidFill>
                  <a:latin typeface="Arial" panose="020B0604020202020204" pitchFamily="34" charset="0"/>
                </a:defRPr>
              </a:lvl1pPr>
              <a:lvl2pPr marL="742950" indent="-285750" eaLnBrk="0" hangingPunct="0">
                <a:defRPr>
                  <a:solidFill>
                    <a:srgbClr val="CC0000"/>
                  </a:solidFill>
                  <a:latin typeface="Arial" panose="020B0604020202020204" pitchFamily="34" charset="0"/>
                </a:defRPr>
              </a:lvl2pPr>
              <a:lvl3pPr marL="1143000" indent="-228600" eaLnBrk="0" hangingPunct="0">
                <a:defRPr>
                  <a:solidFill>
                    <a:srgbClr val="CC0000"/>
                  </a:solidFill>
                  <a:latin typeface="Arial" panose="020B0604020202020204" pitchFamily="34" charset="0"/>
                </a:defRPr>
              </a:lvl3pPr>
              <a:lvl4pPr marL="1600200" indent="-228600" eaLnBrk="0" hangingPunct="0">
                <a:defRPr>
                  <a:solidFill>
                    <a:srgbClr val="CC0000"/>
                  </a:solidFill>
                  <a:latin typeface="Arial" panose="020B0604020202020204" pitchFamily="34" charset="0"/>
                </a:defRPr>
              </a:lvl4pPr>
              <a:lvl5pPr marL="2057400" indent="-228600" eaLnBrk="0" hangingPunct="0">
                <a:defRPr>
                  <a:solidFill>
                    <a:srgbClr val="CC0000"/>
                  </a:solidFill>
                  <a:latin typeface="Arial" panose="020B0604020202020204" pitchFamily="34" charset="0"/>
                </a:defRPr>
              </a:lvl5pPr>
              <a:lvl6pPr marL="2514600" indent="-228600" eaLnBrk="0" fontAlgn="base" hangingPunct="0">
                <a:spcBef>
                  <a:spcPct val="0"/>
                </a:spcBef>
                <a:spcAft>
                  <a:spcPct val="0"/>
                </a:spcAft>
                <a:defRPr>
                  <a:solidFill>
                    <a:srgbClr val="CC0000"/>
                  </a:solidFill>
                  <a:latin typeface="Arial" panose="020B0604020202020204" pitchFamily="34" charset="0"/>
                </a:defRPr>
              </a:lvl6pPr>
              <a:lvl7pPr marL="2971800" indent="-228600" eaLnBrk="0" fontAlgn="base" hangingPunct="0">
                <a:spcBef>
                  <a:spcPct val="0"/>
                </a:spcBef>
                <a:spcAft>
                  <a:spcPct val="0"/>
                </a:spcAft>
                <a:defRPr>
                  <a:solidFill>
                    <a:srgbClr val="CC0000"/>
                  </a:solidFill>
                  <a:latin typeface="Arial" panose="020B0604020202020204" pitchFamily="34" charset="0"/>
                </a:defRPr>
              </a:lvl7pPr>
              <a:lvl8pPr marL="3429000" indent="-228600" eaLnBrk="0" fontAlgn="base" hangingPunct="0">
                <a:spcBef>
                  <a:spcPct val="0"/>
                </a:spcBef>
                <a:spcAft>
                  <a:spcPct val="0"/>
                </a:spcAft>
                <a:defRPr>
                  <a:solidFill>
                    <a:srgbClr val="CC0000"/>
                  </a:solidFill>
                  <a:latin typeface="Arial" panose="020B0604020202020204" pitchFamily="34" charset="0"/>
                </a:defRPr>
              </a:lvl8pPr>
              <a:lvl9pPr marL="3886200" indent="-228600" eaLnBrk="0" fontAlgn="base" hangingPunct="0">
                <a:spcBef>
                  <a:spcPct val="0"/>
                </a:spcBef>
                <a:spcAft>
                  <a:spcPct val="0"/>
                </a:spcAft>
                <a:defRPr>
                  <a:solidFill>
                    <a:srgbClr val="CC0000"/>
                  </a:solidFill>
                  <a:latin typeface="Arial" panose="020B0604020202020204" pitchFamily="34" charset="0"/>
                </a:defRPr>
              </a:lvl9pPr>
            </a:lstStyle>
            <a:p>
              <a:pPr algn="ctr"/>
              <a:endParaRPr lang="en-US" altLang="en-US" sz="1600" dirty="0">
                <a:solidFill>
                  <a:schemeClr val="tx1"/>
                </a:solidFill>
              </a:endParaRPr>
            </a:p>
            <a:p>
              <a:pPr algn="ctr"/>
              <a:endParaRPr lang="en-US" altLang="en-US" sz="1600" dirty="0">
                <a:solidFill>
                  <a:schemeClr val="tx1"/>
                </a:solidFill>
              </a:endParaRPr>
            </a:p>
            <a:p>
              <a:pPr algn="ctr"/>
              <a:endParaRPr lang="en-US" altLang="en-US" sz="1600" dirty="0">
                <a:solidFill>
                  <a:schemeClr val="tx1"/>
                </a:solidFill>
              </a:endParaRPr>
            </a:p>
            <a:p>
              <a:pPr algn="ctr"/>
              <a:endParaRPr lang="en-US" altLang="en-US" sz="1600" dirty="0">
                <a:solidFill>
                  <a:schemeClr val="tx1"/>
                </a:solidFill>
              </a:endParaRPr>
            </a:p>
            <a:p>
              <a:pPr algn="ctr"/>
              <a:r>
                <a:rPr lang="en-US" altLang="en-US" sz="2000" b="1" dirty="0">
                  <a:solidFill>
                    <a:srgbClr val="336600"/>
                  </a:solidFill>
                  <a:latin typeface="Dutch801 Rm BT" panose="02020603060505020304" pitchFamily="18" charset="0"/>
                </a:rPr>
                <a:t>Save Taxes</a:t>
              </a:r>
            </a:p>
            <a:p>
              <a:pPr algn="ctr"/>
              <a:endParaRPr lang="en-US" altLang="en-US" sz="1600" dirty="0">
                <a:solidFill>
                  <a:schemeClr val="tx1"/>
                </a:solidFill>
              </a:endParaRPr>
            </a:p>
          </p:txBody>
        </p:sp>
      </p:grpSp>
      <p:sp>
        <p:nvSpPr>
          <p:cNvPr id="5125" name="Line 7">
            <a:extLst>
              <a:ext uri="{FF2B5EF4-FFF2-40B4-BE49-F238E27FC236}">
                <a16:creationId xmlns:a16="http://schemas.microsoft.com/office/drawing/2014/main" id="{89C3FC3A-E83C-453F-AF1B-9F33790500B6}"/>
              </a:ext>
            </a:extLst>
          </p:cNvPr>
          <p:cNvSpPr>
            <a:spLocks noChangeShapeType="1"/>
          </p:cNvSpPr>
          <p:nvPr/>
        </p:nvSpPr>
        <p:spPr bwMode="auto">
          <a:xfrm>
            <a:off x="1524000" y="1371600"/>
            <a:ext cx="6324600" cy="0"/>
          </a:xfrm>
          <a:prstGeom prst="line">
            <a:avLst/>
          </a:prstGeom>
          <a:noFill/>
          <a:ln w="1270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Rectangle 8">
            <a:extLst>
              <a:ext uri="{FF2B5EF4-FFF2-40B4-BE49-F238E27FC236}">
                <a16:creationId xmlns:a16="http://schemas.microsoft.com/office/drawing/2014/main" id="{3CCE86A4-99AE-4950-A5E7-EE60A1FF9CFB}"/>
              </a:ext>
            </a:extLst>
          </p:cNvPr>
          <p:cNvSpPr>
            <a:spLocks noChangeArrowheads="1"/>
          </p:cNvSpPr>
          <p:nvPr/>
        </p:nvSpPr>
        <p:spPr bwMode="auto">
          <a:xfrm>
            <a:off x="0" y="6324600"/>
            <a:ext cx="9144000" cy="5334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BDD76588-FD63-424B-ABDE-50765EF7936C}"/>
              </a:ext>
            </a:extLst>
          </p:cNvPr>
          <p:cNvSpPr>
            <a:spLocks noGrp="1"/>
          </p:cNvSpPr>
          <p:nvPr>
            <p:ph type="title"/>
          </p:nvPr>
        </p:nvSpPr>
        <p:spPr>
          <a:xfrm>
            <a:off x="0" y="228600"/>
            <a:ext cx="9144000" cy="1066799"/>
          </a:xfrm>
        </p:spPr>
        <p:txBody>
          <a:bodyPr/>
          <a:lstStyle/>
          <a:p>
            <a:pPr>
              <a:defRPr/>
            </a:pPr>
            <a:r>
              <a:rPr lang="en-US" altLang="en-US" dirty="0">
                <a:solidFill>
                  <a:srgbClr val="C00000"/>
                </a:solidFill>
              </a:rPr>
              <a:t>TWO PLATFORMS</a:t>
            </a:r>
            <a:br>
              <a:rPr lang="en-US" altLang="en-US" dirty="0">
                <a:solidFill>
                  <a:srgbClr val="C00000"/>
                </a:solidFill>
              </a:rPr>
            </a:br>
            <a:r>
              <a:rPr lang="en-US" altLang="en-US" dirty="0">
                <a:solidFill>
                  <a:srgbClr val="C00000"/>
                </a:solidFill>
              </a:rPr>
              <a:t> FOR ESTATE PLANNING</a:t>
            </a:r>
          </a:p>
        </p:txBody>
      </p:sp>
      <p:sp>
        <p:nvSpPr>
          <p:cNvPr id="23555" name="Content Placeholder 2">
            <a:extLst>
              <a:ext uri="{FF2B5EF4-FFF2-40B4-BE49-F238E27FC236}">
                <a16:creationId xmlns:a16="http://schemas.microsoft.com/office/drawing/2014/main" id="{E77C30CE-881D-42F2-BE79-5D5AAE0922E4}"/>
              </a:ext>
            </a:extLst>
          </p:cNvPr>
          <p:cNvSpPr>
            <a:spLocks noGrp="1"/>
          </p:cNvSpPr>
          <p:nvPr>
            <p:ph idx="1"/>
          </p:nvPr>
        </p:nvSpPr>
        <p:spPr/>
        <p:txBody>
          <a:bodyPr/>
          <a:lstStyle/>
          <a:p>
            <a:pPr>
              <a:lnSpc>
                <a:spcPct val="90000"/>
              </a:lnSpc>
              <a:buFont typeface="Times"/>
              <a:buChar char="•"/>
              <a:defRPr/>
            </a:pPr>
            <a:r>
              <a:rPr lang="en-US" altLang="en-US" sz="2800" dirty="0"/>
              <a:t>Will Based Plan</a:t>
            </a:r>
          </a:p>
          <a:p>
            <a:pPr marL="0" indent="0">
              <a:lnSpc>
                <a:spcPct val="90000"/>
              </a:lnSpc>
              <a:buFont typeface="Arial" panose="020B0604020202020204" pitchFamily="34" charset="0"/>
              <a:buNone/>
              <a:defRPr/>
            </a:pPr>
            <a:endParaRPr lang="en-US" altLang="en-US" sz="2800" dirty="0"/>
          </a:p>
          <a:p>
            <a:pPr>
              <a:lnSpc>
                <a:spcPct val="90000"/>
              </a:lnSpc>
              <a:buFont typeface="Times"/>
              <a:buChar char="•"/>
              <a:defRPr/>
            </a:pPr>
            <a:r>
              <a:rPr lang="en-US" altLang="en-US" sz="2800" dirty="0"/>
              <a:t>Trust Based Plan</a:t>
            </a:r>
          </a:p>
          <a:p>
            <a:pPr lvl="1">
              <a:lnSpc>
                <a:spcPct val="90000"/>
              </a:lnSpc>
              <a:buFont typeface="Times"/>
              <a:buChar char="•"/>
              <a:defRPr/>
            </a:pPr>
            <a:r>
              <a:rPr lang="en-US" altLang="en-US" sz="2800" dirty="0"/>
              <a:t>Revocable Living Trust</a:t>
            </a:r>
          </a:p>
          <a:p>
            <a:pPr>
              <a:buFontTx/>
              <a:buNone/>
              <a:defRPr/>
            </a:pPr>
            <a:endParaRPr lang="en-US" altLang="en-US" b="0" dirty="0"/>
          </a:p>
          <a:p>
            <a:pPr>
              <a:buFontTx/>
              <a:buNone/>
              <a:defRPr/>
            </a:pPr>
            <a:r>
              <a:rPr lang="en-US" altLang="en-US" b="0" dirty="0"/>
              <a:t>	</a:t>
            </a:r>
          </a:p>
        </p:txBody>
      </p:sp>
      <p:sp>
        <p:nvSpPr>
          <p:cNvPr id="28676" name="Line 5">
            <a:extLst>
              <a:ext uri="{FF2B5EF4-FFF2-40B4-BE49-F238E27FC236}">
                <a16:creationId xmlns:a16="http://schemas.microsoft.com/office/drawing/2014/main" id="{42E7E92B-F876-4857-BD58-BF0C323C0E21}"/>
              </a:ext>
            </a:extLst>
          </p:cNvPr>
          <p:cNvSpPr>
            <a:spLocks noChangeShapeType="1"/>
          </p:cNvSpPr>
          <p:nvPr/>
        </p:nvSpPr>
        <p:spPr bwMode="auto">
          <a:xfrm>
            <a:off x="838200" y="14478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8677" name="Rectangle 6">
            <a:extLst>
              <a:ext uri="{FF2B5EF4-FFF2-40B4-BE49-F238E27FC236}">
                <a16:creationId xmlns:a16="http://schemas.microsoft.com/office/drawing/2014/main" id="{7CEE97D7-FBF3-4487-9E55-1250B9626B96}"/>
              </a:ext>
            </a:extLst>
          </p:cNvPr>
          <p:cNvSpPr>
            <a:spLocks noChangeArrowheads="1"/>
          </p:cNvSpPr>
          <p:nvPr/>
        </p:nvSpPr>
        <p:spPr bwMode="auto">
          <a:xfrm>
            <a:off x="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C8615BD1-F08E-437E-9620-8B17C1F54503}"/>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PARTS OF A WILL BASED PLAN</a:t>
            </a:r>
          </a:p>
        </p:txBody>
      </p:sp>
      <p:sp>
        <p:nvSpPr>
          <p:cNvPr id="21507" name="Content Placeholder 2">
            <a:extLst>
              <a:ext uri="{FF2B5EF4-FFF2-40B4-BE49-F238E27FC236}">
                <a16:creationId xmlns:a16="http://schemas.microsoft.com/office/drawing/2014/main" id="{1CEC33AC-E5E1-4BCA-9B74-6473FC54E24D}"/>
              </a:ext>
            </a:extLst>
          </p:cNvPr>
          <p:cNvSpPr>
            <a:spLocks noGrp="1"/>
          </p:cNvSpPr>
          <p:nvPr>
            <p:ph idx="1"/>
          </p:nvPr>
        </p:nvSpPr>
        <p:spPr>
          <a:xfrm>
            <a:off x="4267200" y="1752600"/>
            <a:ext cx="4648200" cy="3505200"/>
          </a:xfrm>
        </p:spPr>
        <p:txBody>
          <a:bodyPr/>
          <a:lstStyle/>
          <a:p>
            <a:pPr>
              <a:buFont typeface="Times"/>
              <a:buChar char="•"/>
              <a:defRPr/>
            </a:pPr>
            <a:r>
              <a:rPr lang="en-US" altLang="en-US" sz="2400" dirty="0"/>
              <a:t>Will Based Plan Includes:</a:t>
            </a:r>
          </a:p>
          <a:p>
            <a:pPr lvl="1">
              <a:buFont typeface="Times"/>
              <a:buChar char="•"/>
              <a:defRPr/>
            </a:pPr>
            <a:r>
              <a:rPr lang="en-US" altLang="en-US" sz="2400" dirty="0"/>
              <a:t>Will</a:t>
            </a:r>
          </a:p>
          <a:p>
            <a:pPr lvl="1">
              <a:buFont typeface="Times"/>
              <a:buChar char="•"/>
              <a:defRPr/>
            </a:pPr>
            <a:r>
              <a:rPr lang="en-US" altLang="en-US" sz="2400" dirty="0"/>
              <a:t>Financial Power of Attorney</a:t>
            </a:r>
          </a:p>
          <a:p>
            <a:pPr lvl="1">
              <a:buFont typeface="Times"/>
              <a:buChar char="•"/>
              <a:defRPr/>
            </a:pPr>
            <a:r>
              <a:rPr lang="en-US" altLang="en-US" sz="2400" dirty="0"/>
              <a:t>Health Care Directives</a:t>
            </a:r>
          </a:p>
          <a:p>
            <a:pPr marL="0" indent="0">
              <a:buFont typeface="Arial" panose="020B0604020202020204" pitchFamily="34" charset="0"/>
              <a:buNone/>
              <a:defRPr/>
            </a:pPr>
            <a:endParaRPr lang="en-US" altLang="en-US" sz="2400" b="0" dirty="0"/>
          </a:p>
        </p:txBody>
      </p:sp>
      <p:sp>
        <p:nvSpPr>
          <p:cNvPr id="29700" name="Line 5">
            <a:extLst>
              <a:ext uri="{FF2B5EF4-FFF2-40B4-BE49-F238E27FC236}">
                <a16:creationId xmlns:a16="http://schemas.microsoft.com/office/drawing/2014/main" id="{36FAD61F-99EB-4F54-9FA6-3E5BC778C5A8}"/>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9701" name="Rectangle 6">
            <a:extLst>
              <a:ext uri="{FF2B5EF4-FFF2-40B4-BE49-F238E27FC236}">
                <a16:creationId xmlns:a16="http://schemas.microsoft.com/office/drawing/2014/main" id="{F0DCF734-7226-4ADA-9036-E4FE9ADD5B29}"/>
              </a:ext>
            </a:extLst>
          </p:cNvPr>
          <p:cNvSpPr>
            <a:spLocks noChangeArrowheads="1"/>
          </p:cNvSpPr>
          <p:nvPr/>
        </p:nvSpPr>
        <p:spPr bwMode="auto">
          <a:xfrm>
            <a:off x="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pic>
        <p:nvPicPr>
          <p:cNvPr id="29702" name="Picture 7" descr="16884161">
            <a:extLst>
              <a:ext uri="{FF2B5EF4-FFF2-40B4-BE49-F238E27FC236}">
                <a16:creationId xmlns:a16="http://schemas.microsoft.com/office/drawing/2014/main" id="{45ACC758-BF3F-4689-BF7D-B377B6AEF7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3622" t="9091" r="7378" b="7272"/>
          <a:stretch>
            <a:fillRect/>
          </a:stretch>
        </p:blipFill>
        <p:spPr bwMode="auto">
          <a:xfrm>
            <a:off x="1066800" y="1371600"/>
            <a:ext cx="2930525" cy="4648200"/>
          </a:xfrm>
          <a:prstGeom prst="rect">
            <a:avLst/>
          </a:prstGeom>
          <a:noFill/>
          <a:ln w="38100">
            <a:solidFill>
              <a:srgbClr val="004100"/>
            </a:solidFill>
            <a:miter lim="800000"/>
            <a:headEnd/>
            <a:tailEnd/>
          </a:ln>
          <a:effectLst>
            <a:outerShdw dist="35921" dir="2700000" algn="ctr" rotWithShape="0">
              <a:srgbClr val="808080"/>
            </a:outerShdw>
          </a:effectLst>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BA5E88F6-0B7A-409D-91F7-AE9632AD65D6}"/>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PARTS OF A WILL BASED PLAN</a:t>
            </a:r>
          </a:p>
        </p:txBody>
      </p:sp>
      <p:sp>
        <p:nvSpPr>
          <p:cNvPr id="30723" name="Content Placeholder 2">
            <a:extLst>
              <a:ext uri="{FF2B5EF4-FFF2-40B4-BE49-F238E27FC236}">
                <a16:creationId xmlns:a16="http://schemas.microsoft.com/office/drawing/2014/main" id="{BE6913B0-2E7E-41A7-906E-EE8A5C21C08F}"/>
              </a:ext>
            </a:extLst>
          </p:cNvPr>
          <p:cNvSpPr>
            <a:spLocks noGrp="1" noChangeArrowheads="1"/>
          </p:cNvSpPr>
          <p:nvPr>
            <p:ph idx="1"/>
          </p:nvPr>
        </p:nvSpPr>
        <p:spPr>
          <a:xfrm>
            <a:off x="990600" y="1066800"/>
            <a:ext cx="7239000" cy="5029200"/>
          </a:xfrm>
        </p:spPr>
        <p:txBody>
          <a:bodyPr/>
          <a:lstStyle/>
          <a:p>
            <a:r>
              <a:rPr lang="en-US" altLang="en-US" sz="3600" dirty="0"/>
              <a:t>Will Based Plan Includes:</a:t>
            </a:r>
          </a:p>
          <a:p>
            <a:pPr lvl="1"/>
            <a:r>
              <a:rPr lang="en-US" altLang="en-US" sz="3200" dirty="0"/>
              <a:t>Will</a:t>
            </a:r>
          </a:p>
          <a:p>
            <a:pPr lvl="2"/>
            <a:r>
              <a:rPr lang="en-US" altLang="en-US" sz="2600" dirty="0"/>
              <a:t>Used To Designate Guardian For Minor Children</a:t>
            </a:r>
          </a:p>
          <a:p>
            <a:pPr lvl="2"/>
            <a:r>
              <a:rPr lang="en-US" altLang="en-US" sz="2600" dirty="0"/>
              <a:t>Used To Designate Who Is To Receive Your Estate</a:t>
            </a:r>
          </a:p>
          <a:p>
            <a:pPr lvl="2"/>
            <a:r>
              <a:rPr lang="en-US" altLang="en-US" sz="2600" dirty="0"/>
              <a:t>Can Be Used For Tax Planning</a:t>
            </a:r>
          </a:p>
          <a:p>
            <a:pPr lvl="2"/>
            <a:r>
              <a:rPr lang="en-US" altLang="en-US" sz="2600" dirty="0"/>
              <a:t>Can Be Used To Protect Assets For Spouse From Nursing Home Costs</a:t>
            </a:r>
          </a:p>
          <a:p>
            <a:pPr lvl="2"/>
            <a:r>
              <a:rPr lang="en-US" altLang="en-US" sz="2600" dirty="0"/>
              <a:t>Works When You Are Dead</a:t>
            </a:r>
          </a:p>
          <a:p>
            <a:pPr>
              <a:buFont typeface="Times" panose="02020603050405020304" pitchFamily="18" charset="0"/>
              <a:buChar char="•"/>
            </a:pPr>
            <a:endParaRPr lang="en-US" altLang="en-US" b="0" dirty="0"/>
          </a:p>
        </p:txBody>
      </p:sp>
      <p:sp>
        <p:nvSpPr>
          <p:cNvPr id="30724" name="Line 5">
            <a:extLst>
              <a:ext uri="{FF2B5EF4-FFF2-40B4-BE49-F238E27FC236}">
                <a16:creationId xmlns:a16="http://schemas.microsoft.com/office/drawing/2014/main" id="{2D50A2CD-999D-47AC-8835-535B1AFF912F}"/>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725" name="Rectangle 6">
            <a:extLst>
              <a:ext uri="{FF2B5EF4-FFF2-40B4-BE49-F238E27FC236}">
                <a16:creationId xmlns:a16="http://schemas.microsoft.com/office/drawing/2014/main" id="{B2A79B31-BA8B-4A21-97AB-9E2E5674693A}"/>
              </a:ext>
            </a:extLst>
          </p:cNvPr>
          <p:cNvSpPr>
            <a:spLocks noChangeArrowheads="1"/>
          </p:cNvSpPr>
          <p:nvPr/>
        </p:nvSpPr>
        <p:spPr bwMode="auto">
          <a:xfrm>
            <a:off x="-77788" y="6400800"/>
            <a:ext cx="9144001"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30AA9C08-6062-4A40-81BA-804FA8CF094B}"/>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PARTS OF A WILL BASED PLAN</a:t>
            </a:r>
          </a:p>
        </p:txBody>
      </p:sp>
      <p:sp>
        <p:nvSpPr>
          <p:cNvPr id="31747" name="Content Placeholder 2">
            <a:extLst>
              <a:ext uri="{FF2B5EF4-FFF2-40B4-BE49-F238E27FC236}">
                <a16:creationId xmlns:a16="http://schemas.microsoft.com/office/drawing/2014/main" id="{F993CF1C-46D0-47B5-A3DE-DE9693DC55DF}"/>
              </a:ext>
            </a:extLst>
          </p:cNvPr>
          <p:cNvSpPr>
            <a:spLocks noGrp="1" noChangeArrowheads="1"/>
          </p:cNvSpPr>
          <p:nvPr>
            <p:ph idx="1"/>
          </p:nvPr>
        </p:nvSpPr>
        <p:spPr>
          <a:xfrm>
            <a:off x="990600" y="1066800"/>
            <a:ext cx="7239000" cy="5029200"/>
          </a:xfrm>
        </p:spPr>
        <p:txBody>
          <a:bodyPr/>
          <a:lstStyle/>
          <a:p>
            <a:r>
              <a:rPr lang="en-US" altLang="en-US" sz="3600" dirty="0"/>
              <a:t>Will Based Plan Includes:</a:t>
            </a:r>
          </a:p>
          <a:p>
            <a:pPr lvl="1"/>
            <a:r>
              <a:rPr lang="en-US" altLang="en-US" sz="3200" dirty="0"/>
              <a:t>Financial Power Of Attorney</a:t>
            </a:r>
          </a:p>
          <a:p>
            <a:pPr lvl="2"/>
            <a:r>
              <a:rPr lang="en-US" altLang="en-US" sz="2600" dirty="0"/>
              <a:t>Used To Designate Someone To Act In Your Stead</a:t>
            </a:r>
          </a:p>
          <a:p>
            <a:pPr lvl="2"/>
            <a:r>
              <a:rPr lang="en-US" altLang="en-US" sz="2600" dirty="0"/>
              <a:t>Allows Financial Actions On Your Behalf</a:t>
            </a:r>
          </a:p>
          <a:p>
            <a:pPr lvl="2"/>
            <a:r>
              <a:rPr lang="en-US" altLang="en-US" sz="2600" dirty="0"/>
              <a:t>Should Be “Durable” To Work After Disability</a:t>
            </a:r>
          </a:p>
          <a:p>
            <a:pPr lvl="2"/>
            <a:r>
              <a:rPr lang="en-US" altLang="en-US" sz="2600" dirty="0"/>
              <a:t>Works While You Are Living</a:t>
            </a:r>
          </a:p>
          <a:p>
            <a:pPr>
              <a:buFont typeface="Times" panose="02020603050405020304" pitchFamily="18" charset="0"/>
              <a:buChar char="•"/>
            </a:pPr>
            <a:endParaRPr lang="en-US" altLang="en-US" b="0" dirty="0"/>
          </a:p>
        </p:txBody>
      </p:sp>
      <p:sp>
        <p:nvSpPr>
          <p:cNvPr id="31748" name="Line 5">
            <a:extLst>
              <a:ext uri="{FF2B5EF4-FFF2-40B4-BE49-F238E27FC236}">
                <a16:creationId xmlns:a16="http://schemas.microsoft.com/office/drawing/2014/main" id="{94D31DE5-E6C8-4741-B0DD-8527DADEF7B6}"/>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1749" name="Rectangle 6">
            <a:extLst>
              <a:ext uri="{FF2B5EF4-FFF2-40B4-BE49-F238E27FC236}">
                <a16:creationId xmlns:a16="http://schemas.microsoft.com/office/drawing/2014/main" id="{D64935B4-DAC8-4D44-AC28-BD8D982BDE4E}"/>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68C80BEC-50EC-46C3-83EF-D0D66152AA7E}"/>
              </a:ext>
            </a:extLst>
          </p:cNvPr>
          <p:cNvSpPr>
            <a:spLocks noGrp="1" noChangeArrowheads="1"/>
          </p:cNvSpPr>
          <p:nvPr>
            <p:ph type="title"/>
          </p:nvPr>
        </p:nvSpPr>
        <p:spPr>
          <a:xfrm>
            <a:off x="0" y="228600"/>
            <a:ext cx="9144000" cy="582613"/>
          </a:xfrm>
        </p:spPr>
        <p:txBody>
          <a:bodyPr/>
          <a:lstStyle/>
          <a:p>
            <a:r>
              <a:rPr lang="en-US" altLang="en-US" dirty="0">
                <a:solidFill>
                  <a:srgbClr val="C00000"/>
                </a:solidFill>
              </a:rPr>
              <a:t>PARTS OF A WILL BASED PLAN</a:t>
            </a:r>
          </a:p>
        </p:txBody>
      </p:sp>
      <p:sp>
        <p:nvSpPr>
          <p:cNvPr id="32771" name="Content Placeholder 2">
            <a:extLst>
              <a:ext uri="{FF2B5EF4-FFF2-40B4-BE49-F238E27FC236}">
                <a16:creationId xmlns:a16="http://schemas.microsoft.com/office/drawing/2014/main" id="{A8507A72-487D-402D-88D4-10C2E3F89AC3}"/>
              </a:ext>
            </a:extLst>
          </p:cNvPr>
          <p:cNvSpPr>
            <a:spLocks noGrp="1" noChangeArrowheads="1"/>
          </p:cNvSpPr>
          <p:nvPr>
            <p:ph idx="1"/>
          </p:nvPr>
        </p:nvSpPr>
        <p:spPr>
          <a:xfrm>
            <a:off x="990600" y="1219202"/>
            <a:ext cx="7239000" cy="4876798"/>
          </a:xfrm>
        </p:spPr>
        <p:txBody>
          <a:bodyPr/>
          <a:lstStyle/>
          <a:p>
            <a:r>
              <a:rPr lang="en-US" altLang="en-US" sz="3600" dirty="0"/>
              <a:t>Will based plan includes:</a:t>
            </a:r>
          </a:p>
          <a:p>
            <a:pPr lvl="1"/>
            <a:r>
              <a:rPr lang="en-US" altLang="en-US" sz="3200" dirty="0"/>
              <a:t>Health Care Directives</a:t>
            </a:r>
          </a:p>
          <a:p>
            <a:pPr lvl="2"/>
            <a:r>
              <a:rPr lang="en-US" altLang="en-US" sz="2800" dirty="0"/>
              <a:t>Designate a Health Care Agent</a:t>
            </a:r>
          </a:p>
          <a:p>
            <a:pPr lvl="2"/>
            <a:r>
              <a:rPr lang="en-US" altLang="en-US" sz="2800" dirty="0"/>
              <a:t>Living Will-End of Life Decisions</a:t>
            </a:r>
          </a:p>
          <a:p>
            <a:pPr lvl="2"/>
            <a:r>
              <a:rPr lang="en-US" altLang="en-US" sz="2800" dirty="0"/>
              <a:t>Organ Donation</a:t>
            </a:r>
          </a:p>
          <a:p>
            <a:pPr lvl="2"/>
            <a:r>
              <a:rPr lang="en-US" altLang="en-US" sz="2800" dirty="0"/>
              <a:t>Primary Physician – </a:t>
            </a:r>
            <a:r>
              <a:rPr lang="en-US" altLang="en-US" sz="2400" dirty="0"/>
              <a:t>Medical Records</a:t>
            </a:r>
          </a:p>
          <a:p>
            <a:pPr marL="914400" lvl="2" indent="0">
              <a:buNone/>
            </a:pPr>
            <a:endParaRPr lang="en-US" altLang="en-US" sz="2800" dirty="0"/>
          </a:p>
          <a:p>
            <a:pPr>
              <a:buFont typeface="Times" panose="02020603050405020304" pitchFamily="18" charset="0"/>
              <a:buChar char="•"/>
            </a:pPr>
            <a:endParaRPr lang="en-US" altLang="en-US" b="0" dirty="0"/>
          </a:p>
        </p:txBody>
      </p:sp>
      <p:sp>
        <p:nvSpPr>
          <p:cNvPr id="32772" name="Line 5">
            <a:extLst>
              <a:ext uri="{FF2B5EF4-FFF2-40B4-BE49-F238E27FC236}">
                <a16:creationId xmlns:a16="http://schemas.microsoft.com/office/drawing/2014/main" id="{753C1AF5-5172-426C-9C7E-720905ECD43A}"/>
              </a:ext>
            </a:extLst>
          </p:cNvPr>
          <p:cNvSpPr>
            <a:spLocks noChangeShapeType="1"/>
          </p:cNvSpPr>
          <p:nvPr/>
        </p:nvSpPr>
        <p:spPr bwMode="auto">
          <a:xfrm>
            <a:off x="838200" y="914400"/>
            <a:ext cx="7391400" cy="0"/>
          </a:xfrm>
          <a:prstGeom prst="line">
            <a:avLst/>
          </a:prstGeom>
          <a:noFill/>
          <a:ln w="12700">
            <a:solidFill>
              <a:schemeClr val="hlink"/>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2773" name="Rectangle 6">
            <a:extLst>
              <a:ext uri="{FF2B5EF4-FFF2-40B4-BE49-F238E27FC236}">
                <a16:creationId xmlns:a16="http://schemas.microsoft.com/office/drawing/2014/main" id="{5922E8F6-BC1D-4E50-9CA7-E89F3DBE9EC6}"/>
              </a:ext>
            </a:extLst>
          </p:cNvPr>
          <p:cNvSpPr>
            <a:spLocks noChangeArrowheads="1"/>
          </p:cNvSpPr>
          <p:nvPr/>
        </p:nvSpPr>
        <p:spPr bwMode="auto">
          <a:xfrm>
            <a:off x="-76200" y="6400800"/>
            <a:ext cx="9144000" cy="457200"/>
          </a:xfrm>
          <a:prstGeom prst="rect">
            <a:avLst/>
          </a:prstGeom>
          <a:solidFill>
            <a:srgbClr val="004100"/>
          </a:solidFill>
          <a:ln>
            <a:noFill/>
          </a:ln>
          <a:extLst>
            <a:ext uri="{91240B29-F687-4F45-9708-019B960494DF}">
              <a14:hiddenLine xmlns:a14="http://schemas.microsoft.com/office/drawing/2010/main" w="228600" cmpd="thinThick">
                <a:solidFill>
                  <a:srgbClr val="000000"/>
                </a:solidFill>
                <a:miter lim="800000"/>
                <a:headEnd/>
                <a:tailEnd/>
              </a14:hiddenLine>
            </a:ext>
          </a:extLst>
        </p:spPr>
        <p:txBody>
          <a:bodyPr wrap="none" anchor="ctr"/>
          <a:lstStyle>
            <a:lvl1pPr>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1pPr>
            <a:lvl2pPr marL="742950" indent="-28575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2pPr>
            <a:lvl3pPr marL="11430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3pPr>
            <a:lvl4pPr marL="16002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4pPr>
            <a:lvl5pPr marL="2057400" indent="-228600">
              <a:spcBef>
                <a:spcPct val="20000"/>
              </a:spcBef>
              <a:buClr>
                <a:srgbClr val="004100"/>
              </a:buClr>
              <a:buFont typeface="Arial" panose="020B0604020202020204" pitchFamily="34" charset="0"/>
              <a:buChar char="●"/>
              <a:defRPr sz="2000" b="1">
                <a:solidFill>
                  <a:srgbClr val="004100"/>
                </a:solidFill>
                <a:latin typeface="Arial" panose="020B0604020202020204" pitchFamily="34" charset="0"/>
              </a:defRPr>
            </a:lvl5pPr>
            <a:lvl6pPr marL="25146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6pPr>
            <a:lvl7pPr marL="29718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7pPr>
            <a:lvl8pPr marL="34290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8pPr>
            <a:lvl9pPr marL="3886200" indent="-228600" eaLnBrk="0" fontAlgn="base" hangingPunct="0">
              <a:spcBef>
                <a:spcPct val="20000"/>
              </a:spcBef>
              <a:spcAft>
                <a:spcPct val="0"/>
              </a:spcAft>
              <a:buClr>
                <a:srgbClr val="004100"/>
              </a:buClr>
              <a:buFont typeface="Arial" panose="020B0604020202020204" pitchFamily="34" charset="0"/>
              <a:buChar char="●"/>
              <a:defRPr sz="2000" b="1">
                <a:solidFill>
                  <a:srgbClr val="004100"/>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ransition>
    <p:fade/>
  </p:transition>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28600" cap="flat" cmpd="thinThick" algn="ctr">
          <a:solidFill>
            <a:schemeClr val="bg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228600" cap="flat" cmpd="thinThick" algn="ctr">
          <a:solidFill>
            <a:schemeClr val="bg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28600" cap="flat" cmpd="thinThick" algn="ctr">
          <a:solidFill>
            <a:schemeClr val="bg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228600" cap="flat" cmpd="thinThick" algn="ctr">
          <a:solidFill>
            <a:schemeClr val="bg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773</TotalTime>
  <Words>1568</Words>
  <Application>Microsoft Office PowerPoint</Application>
  <PresentationFormat>On-screen Show (4:3)</PresentationFormat>
  <Paragraphs>242</Paragraphs>
  <Slides>34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34</vt:i4>
      </vt:variant>
    </vt:vector>
  </HeadingPairs>
  <TitlesOfParts>
    <vt:vector size="41" baseType="lpstr">
      <vt:lpstr>Arial</vt:lpstr>
      <vt:lpstr>Calibri</vt:lpstr>
      <vt:lpstr>Dutch801 Rm BT</vt:lpstr>
      <vt:lpstr>Times</vt:lpstr>
      <vt:lpstr>Times New Roman</vt:lpstr>
      <vt:lpstr>Layers</vt:lpstr>
      <vt:lpstr>1_Layers</vt:lpstr>
      <vt:lpstr>So You Want to Farm in Maine Business and Estate Planning </vt:lpstr>
      <vt:lpstr>PAUL O. DILLON</vt:lpstr>
      <vt:lpstr>WHAT IS “ESTATE PLANNING?”</vt:lpstr>
      <vt:lpstr>Paul’s Planning Pyramid</vt:lpstr>
      <vt:lpstr>TWO PLATFORMS  FOR ESTATE PLANNING</vt:lpstr>
      <vt:lpstr>PARTS OF A WILL BASED PLAN</vt:lpstr>
      <vt:lpstr>PARTS OF A WILL BASED PLAN</vt:lpstr>
      <vt:lpstr>PARTS OF A WILL BASED PLAN</vt:lpstr>
      <vt:lpstr>PARTS OF A WILL BASED PLAN</vt:lpstr>
      <vt:lpstr>PARTS OF A TRUST BASED PLAN</vt:lpstr>
      <vt:lpstr>PARTS OF A TRUST BASED PLAN</vt:lpstr>
      <vt:lpstr>PARTS OF A TRUST BASED PLAN</vt:lpstr>
      <vt:lpstr>REVOCABLE LIVING TRUSTS ENABLE MORE SOPHISTICATED PLANNING</vt:lpstr>
      <vt:lpstr>PARTS OF A TRUST BASED PLAN</vt:lpstr>
      <vt:lpstr>PARTS OF A TRUST BASED PLAN</vt:lpstr>
      <vt:lpstr>UNDERSTANDING ESTATE TAXES</vt:lpstr>
      <vt:lpstr>UNDERSTANDING ESTATE TAXES</vt:lpstr>
      <vt:lpstr>ADDITIONAL TECHNIQUES FOR MINIMIZING ESTATE TAXES</vt:lpstr>
      <vt:lpstr>KEYS TO AN EFFECTIVE ESTATE PLAN</vt:lpstr>
      <vt:lpstr>DIFFERENT BUSINESS ENTITIES</vt:lpstr>
      <vt:lpstr>BUSINESS ENTITIES</vt:lpstr>
      <vt:lpstr>PROBLEMS WITH SOLE PROPRIETORSHIPS</vt:lpstr>
      <vt:lpstr>BUSINESS ENTITIES</vt:lpstr>
      <vt:lpstr>PROBLEMS WITH GENERAL PARTNERSHIPS</vt:lpstr>
      <vt:lpstr>BUSINESS ENTITIES</vt:lpstr>
      <vt:lpstr>BUSINESS ENTITIES</vt:lpstr>
      <vt:lpstr>BUSINESS ENTITIES</vt:lpstr>
      <vt:lpstr>BENEFITS OF  A LIMITED LIABILITY COMPANY </vt:lpstr>
      <vt:lpstr>BUSINESS ENTITIES</vt:lpstr>
      <vt:lpstr>BUSINESS ENTITIES</vt:lpstr>
      <vt:lpstr>BUSINESS ENTITIES</vt:lpstr>
      <vt:lpstr>A GREAT FARM PLANNING TEAM</vt:lpstr>
      <vt:lpstr>ONE FINAL THOUGHT</vt:lpstr>
      <vt:lpstr>THANK YOU FOR YOUR ATTENTION,  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 Dillon</dc:creator>
  <cp:lastModifiedBy>Paul Dillon</cp:lastModifiedBy>
  <cp:revision>113</cp:revision>
  <cp:lastPrinted>2011-06-26T16:02:59Z</cp:lastPrinted>
  <dcterms:created xsi:type="dcterms:W3CDTF">2010-01-31T01:42:47Z</dcterms:created>
  <dcterms:modified xsi:type="dcterms:W3CDTF">2021-04-09T11:46:56Z</dcterms:modified>
</cp:coreProperties>
</file>