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9" r:id="rId1"/>
  </p:sldMasterIdLst>
  <p:notesMasterIdLst>
    <p:notesMasterId r:id="rId10"/>
  </p:notesMasterIdLst>
  <p:sldIdLst>
    <p:sldId id="271" r:id="rId2"/>
    <p:sldId id="262" r:id="rId3"/>
    <p:sldId id="266" r:id="rId4"/>
    <p:sldId id="282" r:id="rId5"/>
    <p:sldId id="279" r:id="rId6"/>
    <p:sldId id="280" r:id="rId7"/>
    <p:sldId id="281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2"/>
    <p:restoredTop sz="94643"/>
  </p:normalViewPr>
  <p:slideViewPr>
    <p:cSldViewPr snapToGrid="0" snapToObjects="1">
      <p:cViewPr>
        <p:scale>
          <a:sx n="72" d="100"/>
          <a:sy n="72" d="100"/>
        </p:scale>
        <p:origin x="888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A2567-764C-FD4C-87C3-C0788D2EABA9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F5A25-A553-1543-961C-4D4AC373B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5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391400" cy="762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4267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So You Want to Farm in Maine</a:t>
            </a:r>
          </a:p>
          <a:p>
            <a:r>
              <a:rPr lang="en-US" smtClean="0"/>
              <a:t>University of Maine Cooperative Extension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776E-2F30-4F44-A2C2-89449EBD1F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6962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Reaching Your Customer in the Electronic Age – Nov. 12,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776E-2F30-4F44-A2C2-89449EBD1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2776E-2F30-4F44-A2C2-89449EBD1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 You Want to Farm in Maine</a:t>
            </a:r>
          </a:p>
          <a:p>
            <a:r>
              <a:rPr lang="en-US" dirty="0" smtClean="0"/>
              <a:t>University of Maine Cooperative Extension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776E-2F30-4F44-A2C2-89449EBD1F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391400" cy="8382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1600" y="381000"/>
            <a:ext cx="7391400" cy="838200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1A3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71A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776E-2F30-4F44-A2C2-89449EBD1F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7467600" cy="9144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776E-2F30-4F44-A2C2-89449EBD1F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776E-2F30-4F44-A2C2-89449EBD1F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776E-2F30-4F44-A2C2-89449EBD1F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391400" cy="8382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6858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776E-2F30-4F44-A2C2-89449EBD1F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3810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1A3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71A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776E-2F30-4F44-A2C2-89449EBD1F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381000"/>
            <a:ext cx="76962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1A3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71A3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0570A-5A77-0240-923A-F2E31680C573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776E-2F30-4F44-A2C2-89449EBD1F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368660"/>
            <a:ext cx="7657310" cy="926740"/>
          </a:xfrm>
          <a:prstGeom prst="rect">
            <a:avLst/>
          </a:prstGeom>
          <a:gradFill>
            <a:gsLst>
              <a:gs pos="0">
                <a:srgbClr val="6AA6CD"/>
              </a:gs>
              <a:gs pos="99000">
                <a:schemeClr val="bg1"/>
              </a:gs>
              <a:gs pos="6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935831" y="164306"/>
            <a:ext cx="7979267" cy="170231"/>
          </a:xfrm>
          <a:prstGeom prst="rect">
            <a:avLst/>
          </a:prstGeom>
          <a:gradFill>
            <a:gsLst>
              <a:gs pos="0">
                <a:srgbClr val="071A34"/>
              </a:gs>
              <a:gs pos="99000">
                <a:schemeClr val="bg1"/>
              </a:gs>
              <a:gs pos="60000">
                <a:schemeClr val="bg1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INE_crest2C_MAC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742" y="138571"/>
            <a:ext cx="1148657" cy="1546618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2187328" y="6196728"/>
            <a:ext cx="4727450" cy="747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So You Want to Farm in Maine</a:t>
            </a:r>
          </a:p>
          <a:p>
            <a:pPr algn="ctr"/>
            <a:r>
              <a:rPr lang="en-US" dirty="0" smtClean="0"/>
              <a:t>University of Maine Cooperative Extension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Relationship Id="rId3" Type="http://schemas.openxmlformats.org/officeDocument/2006/relationships/hyperlink" Target="mailto:garya@main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rminmaine.wordpress.com/" TargetMode="Externa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Relationship Id="rId3" Type="http://schemas.openxmlformats.org/officeDocument/2006/relationships/hyperlink" Target="http://bit.ly/quickbooksma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donna.coffin@main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91672" y="1537736"/>
            <a:ext cx="3890682" cy="42836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our alternative enterprise research reports</a:t>
            </a:r>
          </a:p>
          <a:p>
            <a:pPr lvl="1"/>
            <a:r>
              <a:rPr lang="en-US" dirty="0" smtClean="0"/>
              <a:t>Mute your microphone </a:t>
            </a:r>
          </a:p>
          <a:p>
            <a:pPr lvl="1"/>
            <a:r>
              <a:rPr lang="en-US" dirty="0" smtClean="0"/>
              <a:t>Turn off your camera</a:t>
            </a:r>
          </a:p>
          <a:p>
            <a:r>
              <a:rPr lang="en-US" dirty="0" smtClean="0"/>
              <a:t>Chat is available to send a text message </a:t>
            </a:r>
          </a:p>
          <a:p>
            <a:pPr lvl="1"/>
            <a:r>
              <a:rPr lang="en-US" dirty="0" smtClean="0"/>
              <a:t>Please type your name and town so we know who is here.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ZOOM viewers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8" y="5465757"/>
            <a:ext cx="8292486" cy="818479"/>
          </a:xfrm>
        </p:spPr>
      </p:pic>
      <p:sp>
        <p:nvSpPr>
          <p:cNvPr id="8" name="Donut 7"/>
          <p:cNvSpPr/>
          <p:nvPr/>
        </p:nvSpPr>
        <p:spPr>
          <a:xfrm>
            <a:off x="5540189" y="5354913"/>
            <a:ext cx="860611" cy="1051853"/>
          </a:xfrm>
          <a:prstGeom prst="donu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82354" y="1537736"/>
            <a:ext cx="4639234" cy="4436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Problems? </a:t>
            </a:r>
          </a:p>
          <a:p>
            <a:pPr lvl="1"/>
            <a:r>
              <a:rPr lang="en-US" dirty="0" smtClean="0"/>
              <a:t>Try a different browser – some have problems with Chrome</a:t>
            </a:r>
          </a:p>
          <a:p>
            <a:pPr lvl="1"/>
            <a:r>
              <a:rPr lang="en-US" dirty="0" smtClean="0"/>
              <a:t>Other problems email </a:t>
            </a:r>
            <a:r>
              <a:rPr lang="en-US" dirty="0" smtClean="0">
                <a:hlinkClick r:id="rId3"/>
              </a:rPr>
              <a:t>garya@maine.edu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Archive will be available to all.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76164" y="4131382"/>
            <a:ext cx="1264025" cy="1384892"/>
          </a:xfrm>
          <a:prstGeom prst="straightConnector1">
            <a:avLst/>
          </a:prstGeom>
          <a:ln w="1047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762918"/>
              </p:ext>
            </p:extLst>
          </p:nvPr>
        </p:nvGraphicFramePr>
        <p:xfrm>
          <a:off x="0" y="1705103"/>
          <a:ext cx="9144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343"/>
                <a:gridCol w="4138201"/>
                <a:gridCol w="38234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Speaker/Manager</a:t>
                      </a:r>
                      <a:endParaRPr lang="en-US" dirty="0"/>
                    </a:p>
                  </a:txBody>
                  <a:tcPr marL="186331" marR="186331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4/3/17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Plan, Goals, Enterprise Budgets, Land Potential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Rick </a:t>
                      </a:r>
                      <a:r>
                        <a:rPr lang="en-US" dirty="0" err="1" smtClean="0"/>
                        <a:t>Kersbergen</a:t>
                      </a:r>
                      <a:r>
                        <a:rPr lang="en-US" dirty="0" smtClean="0"/>
                        <a:t>, Gary Anderson, </a:t>
                      </a:r>
                      <a:r>
                        <a:rPr lang="en-US" dirty="0" err="1" smtClean="0"/>
                        <a:t>Caragh</a:t>
                      </a:r>
                      <a:r>
                        <a:rPr lang="en-US" dirty="0" smtClean="0"/>
                        <a:t> Fitzgerald, Donna Coffin</a:t>
                      </a:r>
                      <a:endParaRPr lang="en-US" dirty="0"/>
                    </a:p>
                  </a:txBody>
                  <a:tcPr marL="186331" marR="186331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4/10/17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&amp; Estate Planning, Recordkeeping, Using Balance</a:t>
                      </a:r>
                      <a:r>
                        <a:rPr lang="en-US" baseline="0" dirty="0" smtClean="0"/>
                        <a:t> Sheets and Cash Flow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 Dillon, Donna Coffin, Gary Anderson</a:t>
                      </a:r>
                      <a:endParaRPr lang="en-US" dirty="0"/>
                    </a:p>
                  </a:txBody>
                  <a:tcPr marL="186331" marR="186331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4/17/17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Insurance, Financing, Permits &amp; License Overview, Production Information, Taxes</a:t>
                      </a:r>
                      <a:r>
                        <a:rPr lang="en-US" baseline="0" dirty="0" smtClean="0"/>
                        <a:t> Overview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Insurance Agent,</a:t>
                      </a:r>
                      <a:r>
                        <a:rPr lang="en-US" baseline="0" dirty="0" smtClean="0"/>
                        <a:t> Banker, FSA Representative, Crop Insurance, Kathy Hopkins, Donna Coffin</a:t>
                      </a:r>
                      <a:endParaRPr lang="en-US" dirty="0"/>
                    </a:p>
                  </a:txBody>
                  <a:tcPr marL="186331" marR="186331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4/24/17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Applied Marketing and Market Research, Overview</a:t>
                      </a:r>
                      <a:r>
                        <a:rPr lang="en-US" baseline="0" dirty="0" smtClean="0"/>
                        <a:t> of Financial </a:t>
                      </a:r>
                      <a:r>
                        <a:rPr lang="en-US" baseline="0" dirty="0" err="1" smtClean="0"/>
                        <a:t>Managment</a:t>
                      </a:r>
                      <a:endParaRPr lang="en-US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McConnon</a:t>
                      </a:r>
                      <a:r>
                        <a:rPr lang="en-US" baseline="0" dirty="0" smtClean="0"/>
                        <a:t>, Donna Coffin</a:t>
                      </a:r>
                      <a:endParaRPr lang="en-US" dirty="0"/>
                    </a:p>
                  </a:txBody>
                  <a:tcPr marL="186331" marR="186331"/>
                </a:tc>
              </a:tr>
            </a:tbl>
          </a:graphicData>
        </a:graphic>
      </p:graphicFrame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ln w="12700" cap="flat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b="1" i="1" dirty="0" smtClean="0">
                <a:cs typeface="+mj-cs"/>
              </a:rPr>
              <a:t>Next Four Weeks</a:t>
            </a:r>
            <a:r>
              <a:rPr lang="en-US" dirty="0" smtClean="0">
                <a:cs typeface="+mj-cs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217498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Other Digital Resources</a:t>
            </a:r>
            <a:r>
              <a:rPr lang="en-US" smtClean="0">
                <a:cs typeface="+mj-cs"/>
              </a:rPr>
              <a:t/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                               </a:t>
            </a:r>
            <a:r>
              <a:rPr lang="en-US" sz="1100" smtClean="0">
                <a:cs typeface="+mj-cs"/>
              </a:rPr>
              <a:t>Photo</a:t>
            </a:r>
            <a:r>
              <a:rPr lang="en-US" sz="1100" dirty="0" smtClean="0">
                <a:cs typeface="+mj-cs"/>
              </a:rPr>
              <a:t>: </a:t>
            </a:r>
            <a:r>
              <a:rPr lang="en-US" sz="1100" smtClean="0">
                <a:cs typeface="+mj-cs"/>
              </a:rPr>
              <a:t>Edwin Remsberg</a:t>
            </a:r>
            <a:endParaRPr lang="en-US" dirty="0" smtClean="0">
              <a:cs typeface="+mj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6439"/>
            <a:ext cx="8229600" cy="441972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4000" dirty="0" err="1">
                <a:cs typeface="+mn-cs"/>
              </a:rPr>
              <a:t>Wordpress</a:t>
            </a:r>
            <a:r>
              <a:rPr lang="en-US" sz="4000" dirty="0">
                <a:cs typeface="+mn-cs"/>
              </a:rPr>
              <a:t> website – </a:t>
            </a:r>
            <a:endParaRPr lang="en-US" sz="4000" dirty="0" smtClean="0">
              <a:cs typeface="+mn-cs"/>
            </a:endParaRPr>
          </a:p>
          <a:p>
            <a:pPr marL="0" indent="0" algn="ctr">
              <a:buNone/>
              <a:defRPr/>
            </a:pPr>
            <a:r>
              <a:rPr lang="en-US" sz="4000" dirty="0" smtClean="0">
                <a:cs typeface="+mn-cs"/>
              </a:rPr>
              <a:t>Our </a:t>
            </a:r>
            <a:r>
              <a:rPr lang="en-US" sz="4000" dirty="0">
                <a:cs typeface="+mn-cs"/>
              </a:rPr>
              <a:t>Course </a:t>
            </a:r>
            <a:r>
              <a:rPr lang="en-US" sz="4000" dirty="0" smtClean="0">
                <a:cs typeface="+mn-cs"/>
              </a:rPr>
              <a:t>Supplemental </a:t>
            </a:r>
            <a:r>
              <a:rPr lang="en-US" sz="4000" dirty="0">
                <a:cs typeface="+mn-cs"/>
              </a:rPr>
              <a:t>materials</a:t>
            </a:r>
          </a:p>
          <a:p>
            <a:pPr lvl="1">
              <a:defRPr/>
            </a:pPr>
            <a:r>
              <a:rPr lang="en-US" sz="3600" dirty="0">
                <a:hlinkClick r:id="rId2"/>
              </a:rPr>
              <a:t>http://farminmaine.wordpress.com</a:t>
            </a:r>
            <a:r>
              <a:rPr lang="en-US" sz="3600" dirty="0" smtClean="0">
                <a:hlinkClick r:id="rId2"/>
              </a:rPr>
              <a:t>/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0" y="3810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</a:t>
            </a:r>
            <a:r>
              <a:rPr lang="en-US" dirty="0" smtClean="0"/>
              <a:t>opics</a:t>
            </a:r>
          </a:p>
          <a:p>
            <a:r>
              <a:rPr lang="en-US" dirty="0"/>
              <a:t>Protect Your Assets</a:t>
            </a:r>
          </a:p>
          <a:p>
            <a:r>
              <a:rPr lang="en-US" dirty="0" smtClean="0"/>
              <a:t>Get the Money</a:t>
            </a:r>
          </a:p>
          <a:p>
            <a:r>
              <a:rPr lang="en-US" dirty="0" smtClean="0"/>
              <a:t>Follow the Rules</a:t>
            </a:r>
          </a:p>
          <a:p>
            <a:r>
              <a:rPr lang="en-US" dirty="0" smtClean="0"/>
              <a:t>Finding Production Information</a:t>
            </a:r>
          </a:p>
          <a:p>
            <a:r>
              <a:rPr lang="en-US" dirty="0" smtClean="0"/>
              <a:t>What About Taxes?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Speakers</a:t>
            </a:r>
          </a:p>
          <a:p>
            <a:r>
              <a:rPr lang="en-US" dirty="0" smtClean="0"/>
              <a:t>Insurance Agent</a:t>
            </a:r>
          </a:p>
          <a:p>
            <a:r>
              <a:rPr lang="en-US" dirty="0" smtClean="0"/>
              <a:t>Banker</a:t>
            </a:r>
          </a:p>
          <a:p>
            <a:r>
              <a:rPr lang="en-US" dirty="0" smtClean="0"/>
              <a:t>Crop Insurance Educator</a:t>
            </a:r>
          </a:p>
          <a:p>
            <a:r>
              <a:rPr lang="en-US" dirty="0" smtClean="0"/>
              <a:t>FSA representative</a:t>
            </a:r>
          </a:p>
          <a:p>
            <a:r>
              <a:rPr lang="en-US" dirty="0" smtClean="0"/>
              <a:t>Extension Staff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Tonight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0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9718" y="1237138"/>
            <a:ext cx="6024282" cy="56938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Strawberry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PA, NC, &amp; ME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Well drained, fertile soil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Planter, irrigation system, sprayer, scale, canopy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Besides me, extra at planting, weeding and harvest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Understand production system, irrigation system, sales opportunities PYO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$3,000 to establish (3-yr life)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$3,500/A to manage production years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Yield 5,000 </a:t>
            </a:r>
            <a:r>
              <a:rPr lang="en-US" sz="2400" dirty="0" err="1" smtClean="0"/>
              <a:t>qt</a:t>
            </a:r>
            <a:r>
              <a:rPr lang="en-US" sz="2400" dirty="0" smtClean="0"/>
              <a:t>/A @ $1.50  - $2,400/A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Customers Av. 5 </a:t>
            </a:r>
            <a:r>
              <a:rPr lang="en-US" sz="2400" dirty="0" err="1" smtClean="0"/>
              <a:t>qts</a:t>
            </a:r>
            <a:r>
              <a:rPr lang="en-US" sz="2400" dirty="0" smtClean="0"/>
              <a:t>, travel 10 miles, 20% population purchase PYO fruit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258" y="1631576"/>
            <a:ext cx="2788024" cy="44945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Name of Enterprise</a:t>
            </a:r>
          </a:p>
          <a:p>
            <a:r>
              <a:rPr lang="en-US" dirty="0" smtClean="0"/>
              <a:t>Source of Information</a:t>
            </a:r>
          </a:p>
          <a:p>
            <a:r>
              <a:rPr lang="en-US" dirty="0" smtClean="0"/>
              <a:t>Additional Resources </a:t>
            </a:r>
            <a:r>
              <a:rPr lang="en-US" dirty="0"/>
              <a:t>N</a:t>
            </a:r>
            <a:r>
              <a:rPr lang="en-US" dirty="0" smtClean="0"/>
              <a:t>eeded</a:t>
            </a:r>
          </a:p>
          <a:p>
            <a:pPr lvl="1"/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Skill</a:t>
            </a:r>
          </a:p>
          <a:p>
            <a:r>
              <a:rPr lang="en-US" dirty="0" smtClean="0"/>
              <a:t>Income - Cost per Unit </a:t>
            </a:r>
          </a:p>
          <a:p>
            <a:r>
              <a:rPr lang="en-US" dirty="0" smtClean="0"/>
              <a:t>Potential </a:t>
            </a:r>
            <a:r>
              <a:rPr lang="en-US" dirty="0"/>
              <a:t>Market – number of units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Alternative Enterprise Research Report</a:t>
            </a:r>
            <a:br>
              <a:rPr lang="en-US" sz="3200" dirty="0" smtClean="0"/>
            </a:br>
            <a:r>
              <a:rPr lang="en-US" sz="2800" i="1" dirty="0" smtClean="0"/>
              <a:t>Sample report outline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0353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PYO Strawberries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10871"/>
            <a:ext cx="3784600" cy="4000500"/>
          </a:xfrm>
        </p:spPr>
      </p:pic>
      <p:sp>
        <p:nvSpPr>
          <p:cNvPr id="9" name="Oval 8"/>
          <p:cNvSpPr/>
          <p:nvPr/>
        </p:nvSpPr>
        <p:spPr>
          <a:xfrm>
            <a:off x="5029200" y="1814832"/>
            <a:ext cx="3733800" cy="343038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000"/>
                  <a:lumMod val="0"/>
                  <a:lumOff val="10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5528292"/>
            <a:ext cx="1638300" cy="566158"/>
          </a:xfrm>
        </p:spPr>
      </p:pic>
      <p:sp>
        <p:nvSpPr>
          <p:cNvPr id="11" name="TextBox 10"/>
          <p:cNvSpPr txBox="1"/>
          <p:nvPr/>
        </p:nvSpPr>
        <p:spPr>
          <a:xfrm>
            <a:off x="179295" y="1810871"/>
            <a:ext cx="47972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~20% of population will pick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Av. 5 </a:t>
            </a:r>
            <a:r>
              <a:rPr lang="en-US" sz="2800" dirty="0" err="1" smtClean="0"/>
              <a:t>qts</a:t>
            </a:r>
            <a:r>
              <a:rPr lang="en-US" sz="2800" dirty="0" smtClean="0"/>
              <a:t>/season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Need ~1,000 population/A to pick 5,000 quarts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Population w/in 10 Miles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err="1" smtClean="0"/>
              <a:t>Sebec</a:t>
            </a:r>
            <a:r>
              <a:rPr lang="en-US" sz="2800" dirty="0" smtClean="0"/>
              <a:t> – 				600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Dover-Foxcroft – 4,000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Milo –				   2,300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/>
              <a:t>Atkinson - 			300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416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Farmworks.com</a:t>
            </a:r>
            <a:endParaRPr lang="en-US" dirty="0" smtClean="0"/>
          </a:p>
          <a:p>
            <a:pPr lvl="1"/>
            <a:r>
              <a:rPr lang="en-US" dirty="0" smtClean="0"/>
              <a:t>Production </a:t>
            </a:r>
          </a:p>
          <a:p>
            <a:pPr lvl="2"/>
            <a:r>
              <a:rPr lang="en-US" dirty="0" smtClean="0"/>
              <a:t>Pasture use</a:t>
            </a:r>
          </a:p>
          <a:p>
            <a:pPr lvl="2"/>
            <a:r>
              <a:rPr lang="en-US" dirty="0" smtClean="0"/>
              <a:t>Pedigree</a:t>
            </a:r>
          </a:p>
          <a:p>
            <a:pPr lvl="2"/>
            <a:r>
              <a:rPr lang="en-US" dirty="0" smtClean="0"/>
              <a:t>Yields</a:t>
            </a:r>
          </a:p>
          <a:p>
            <a:pPr lvl="1"/>
            <a:r>
              <a:rPr lang="en-US" dirty="0" smtClean="0"/>
              <a:t>Financial</a:t>
            </a:r>
          </a:p>
          <a:p>
            <a:pPr lvl="2"/>
            <a:r>
              <a:rPr lang="en-US" dirty="0" smtClean="0"/>
              <a:t>Track expenses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412"/>
            <a:ext cx="9119425" cy="1882588"/>
          </a:xfr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Suggestion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123765" y="1600200"/>
            <a:ext cx="46392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Quick Books Free Session</a:t>
            </a:r>
          </a:p>
          <a:p>
            <a:pPr lvl="1"/>
            <a:r>
              <a:rPr lang="en-US" dirty="0" smtClean="0"/>
              <a:t>May 4</a:t>
            </a:r>
            <a:r>
              <a:rPr lang="en-US" baseline="30000" dirty="0" smtClean="0"/>
              <a:t>th</a:t>
            </a:r>
            <a:r>
              <a:rPr lang="en-US" dirty="0" smtClean="0"/>
              <a:t> 9 am to noon</a:t>
            </a:r>
          </a:p>
          <a:p>
            <a:pPr lvl="1"/>
            <a:r>
              <a:rPr lang="en-US" dirty="0" smtClean="0"/>
              <a:t>Penobscot Extension Office</a:t>
            </a:r>
          </a:p>
          <a:p>
            <a:pPr lvl="1"/>
            <a:r>
              <a:rPr lang="en-US" dirty="0"/>
              <a:t>Sign up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bit.ly/quickbooksmay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7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Alternative Enterprise Research Reports from 5 farmers at the start of the next two sessions.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Session homework – See session homework page on </a:t>
            </a:r>
            <a:r>
              <a:rPr lang="en-US" dirty="0" err="1" smtClean="0"/>
              <a:t>wordpress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Send completed homework to </a:t>
            </a:r>
            <a:r>
              <a:rPr lang="en-US" dirty="0" smtClean="0">
                <a:hlinkClick r:id="rId2"/>
              </a:rPr>
              <a:t>donna.coffin@maine.edu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16223"/>
      </p:ext>
    </p:extLst>
  </p:cSld>
  <p:clrMapOvr>
    <a:masterClrMapping/>
  </p:clrMapOvr>
</p:sld>
</file>

<file path=ppt/theme/theme1.xml><?xml version="1.0" encoding="utf-8"?>
<a:theme xmlns:a="http://schemas.openxmlformats.org/drawingml/2006/main" name="UMaine Exten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UMaine Extension.thmx</Template>
  <TotalTime>541</TotalTime>
  <Words>400</Words>
  <Application>Microsoft Macintosh PowerPoint</Application>
  <PresentationFormat>On-screen Show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UMaine Extension</vt:lpstr>
      <vt:lpstr>ZOOM viewers</vt:lpstr>
      <vt:lpstr>Next Four Weeks..</vt:lpstr>
      <vt:lpstr>Other Digital Resources                                Photo: Edwin Remsberg</vt:lpstr>
      <vt:lpstr>Tonight - </vt:lpstr>
      <vt:lpstr>Alternative Enterprise Research Report Sample report outline</vt:lpstr>
      <vt:lpstr>For PYO Strawberries</vt:lpstr>
      <vt:lpstr>Software Suggestion</vt:lpstr>
      <vt:lpstr>Homework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Coffin</dc:creator>
  <cp:lastModifiedBy>Microsoft Office User</cp:lastModifiedBy>
  <cp:revision>42</cp:revision>
  <dcterms:created xsi:type="dcterms:W3CDTF">2013-03-01T20:21:24Z</dcterms:created>
  <dcterms:modified xsi:type="dcterms:W3CDTF">2017-04-17T15:11:53Z</dcterms:modified>
</cp:coreProperties>
</file>