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9" r:id="rId1"/>
    <p:sldMasterId id="2147483650" r:id="rId2"/>
    <p:sldMasterId id="2147483651" r:id="rId3"/>
  </p:sldMasterIdLst>
  <p:notesMasterIdLst>
    <p:notesMasterId r:id="rId5"/>
  </p:notesMasterIdLst>
  <p:sldIdLst>
    <p:sldId id="256" r:id="rId4"/>
  </p:sldIdLst>
  <p:sldSz cx="32918400" cy="43891200"/>
  <p:notesSz cx="6858000" cy="9144000"/>
  <p:defaultTextStyle>
    <a:defPPr>
      <a:defRPr lang="en-US"/>
    </a:defPPr>
    <a:lvl1pPr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1pPr>
    <a:lvl2pPr marL="4572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2pPr>
    <a:lvl3pPr marL="9144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3pPr>
    <a:lvl4pPr marL="13716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4pPr>
    <a:lvl5pPr marL="18288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5pPr>
    <a:lvl6pPr marL="22860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6pPr>
    <a:lvl7pPr marL="27432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7pPr>
    <a:lvl8pPr marL="32004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8pPr>
    <a:lvl9pPr marL="36576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9pPr>
  </p:defaultTextStyle>
  <p:extLst>
    <p:ext uri="{EFAFB233-063F-42B5-8137-9DF3F51BA10A}">
      <p15:sldGuideLst xmlns:p15="http://schemas.microsoft.com/office/powerpoint/2012/main">
        <p15:guide id="1" orient="horz" pos="4036">
          <p15:clr>
            <a:srgbClr val="A4A3A4"/>
          </p15:clr>
        </p15:guide>
        <p15:guide id="2" orient="horz" pos="27047">
          <p15:clr>
            <a:srgbClr val="A4A3A4"/>
          </p15:clr>
        </p15:guide>
        <p15:guide id="3" pos="-2866">
          <p15:clr>
            <a:srgbClr val="A4A3A4"/>
          </p15:clr>
        </p15:guide>
        <p15:guide id="4" pos="429">
          <p15:clr>
            <a:srgbClr val="A4A3A4"/>
          </p15:clr>
        </p15:guide>
        <p15:guide id="5" pos="6822">
          <p15:clr>
            <a:srgbClr val="A4A3A4"/>
          </p15:clr>
        </p15:guide>
        <p15:guide id="6" pos="23558">
          <p15:clr>
            <a:srgbClr val="A4A3A4"/>
          </p15:clr>
        </p15:guide>
        <p15:guide id="7" pos="14602">
          <p15:clr>
            <a:srgbClr val="A4A3A4"/>
          </p15:clr>
        </p15:guide>
        <p15:guide id="8" pos="1504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p:restoredTop sz="94628"/>
  </p:normalViewPr>
  <p:slideViewPr>
    <p:cSldViewPr snapToGrid="0" snapToObjects="1">
      <p:cViewPr>
        <p:scale>
          <a:sx n="69" d="100"/>
          <a:sy n="69" d="100"/>
        </p:scale>
        <p:origin x="-4968" y="-13472"/>
      </p:cViewPr>
      <p:guideLst>
        <p:guide orient="horz" pos="4036"/>
        <p:guide orient="horz" pos="27047"/>
        <p:guide pos="-2866"/>
        <p:guide pos="429"/>
        <p:guide pos="6822"/>
        <p:guide pos="23558"/>
        <p:guide pos="14602"/>
        <p:guide pos="1504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CB61D929-71AF-078F-EC3A-B438995A904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defRPr>
            </a:lvl1pPr>
          </a:lstStyle>
          <a:p>
            <a:pPr>
              <a:defRPr/>
            </a:pPr>
            <a:endParaRPr lang="en-US"/>
          </a:p>
        </p:txBody>
      </p:sp>
      <p:sp>
        <p:nvSpPr>
          <p:cNvPr id="150531" name="Rectangle 3">
            <a:extLst>
              <a:ext uri="{FF2B5EF4-FFF2-40B4-BE49-F238E27FC236}">
                <a16:creationId xmlns:a16="http://schemas.microsoft.com/office/drawing/2014/main" id="{3A5CE67E-8F7B-CEEC-1AF7-F2436AA1D04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defRPr>
            </a:lvl1pPr>
          </a:lstStyle>
          <a:p>
            <a:pPr>
              <a:defRPr/>
            </a:pPr>
            <a:endParaRPr lang="en-US"/>
          </a:p>
        </p:txBody>
      </p:sp>
      <p:sp>
        <p:nvSpPr>
          <p:cNvPr id="37892" name="Rectangle 4">
            <a:extLst>
              <a:ext uri="{FF2B5EF4-FFF2-40B4-BE49-F238E27FC236}">
                <a16:creationId xmlns:a16="http://schemas.microsoft.com/office/drawing/2014/main" id="{DE8E5130-D18A-495A-8A16-9732DFB51D20}"/>
              </a:ext>
            </a:extLst>
          </p:cNvPr>
          <p:cNvSpPr>
            <a:spLocks noRo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a:extLst>
              <a:ext uri="{FF2B5EF4-FFF2-40B4-BE49-F238E27FC236}">
                <a16:creationId xmlns:a16="http://schemas.microsoft.com/office/drawing/2014/main" id="{8B5A37D6-1BCD-9DD6-6204-19882BE9249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a:extLst>
              <a:ext uri="{FF2B5EF4-FFF2-40B4-BE49-F238E27FC236}">
                <a16:creationId xmlns:a16="http://schemas.microsoft.com/office/drawing/2014/main" id="{CFF0A8E2-C1F8-C0DB-EF4E-2E9CF565B0A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defRPr>
            </a:lvl1pPr>
          </a:lstStyle>
          <a:p>
            <a:pPr>
              <a:defRPr/>
            </a:pPr>
            <a:endParaRPr lang="en-US"/>
          </a:p>
        </p:txBody>
      </p:sp>
      <p:sp>
        <p:nvSpPr>
          <p:cNvPr id="150535" name="Rectangle 7">
            <a:extLst>
              <a:ext uri="{FF2B5EF4-FFF2-40B4-BE49-F238E27FC236}">
                <a16:creationId xmlns:a16="http://schemas.microsoft.com/office/drawing/2014/main" id="{FA27D64E-EC49-6931-77F5-F5D70E28D43E}"/>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2A6D3B8-8FE8-2F4E-B940-9232F2B6B93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65C6DED8-D218-760A-118A-0F0840FE55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fld id="{35FC4133-845E-354C-9F6E-38ED81F2EA4B}" type="slidenum">
              <a:rPr lang="en-US" altLang="en-US" sz="1200">
                <a:latin typeface="Arial" panose="020B0604020202020204" pitchFamily="34" charset="0"/>
              </a:rPr>
              <a:pPr eaLnBrk="1" hangingPunct="1"/>
              <a:t>1</a:t>
            </a:fld>
            <a:endParaRPr lang="en-US" altLang="en-US" sz="1200">
              <a:latin typeface="Arial" panose="020B0604020202020204" pitchFamily="34" charset="0"/>
            </a:endParaRPr>
          </a:p>
        </p:txBody>
      </p:sp>
      <p:sp>
        <p:nvSpPr>
          <p:cNvPr id="39939" name="Rectangle 2">
            <a:extLst>
              <a:ext uri="{FF2B5EF4-FFF2-40B4-BE49-F238E27FC236}">
                <a16:creationId xmlns:a16="http://schemas.microsoft.com/office/drawing/2014/main" id="{69E24863-A82D-988A-BB97-73A5F49D83E5}"/>
              </a:ext>
            </a:extLst>
          </p:cNvPr>
          <p:cNvSpPr>
            <a:spLocks noRot="1" noChangeArrowheads="1" noTextEdit="1"/>
          </p:cNvSpPr>
          <p:nvPr>
            <p:ph type="sldImg"/>
          </p:nvPr>
        </p:nvSpPr>
        <p:spPr>
          <a:ln/>
        </p:spPr>
      </p:sp>
      <p:sp>
        <p:nvSpPr>
          <p:cNvPr id="39940" name="Rectangle 3">
            <a:extLst>
              <a:ext uri="{FF2B5EF4-FFF2-40B4-BE49-F238E27FC236}">
                <a16:creationId xmlns:a16="http://schemas.microsoft.com/office/drawing/2014/main" id="{A3DB8A9D-CE3F-0399-FB3B-F89AEA8201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ヒラギノ角ゴ Pro W3" panose="020B0300000000000000"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6" y="13635039"/>
            <a:ext cx="27979688" cy="9407525"/>
          </a:xfrm>
        </p:spPr>
        <p:txBody>
          <a:bodyPr/>
          <a:lstStyle/>
          <a:p>
            <a:r>
              <a:rPr lang="en-US"/>
              <a:t>Click to edit Master title style</a:t>
            </a:r>
          </a:p>
        </p:txBody>
      </p:sp>
      <p:sp>
        <p:nvSpPr>
          <p:cNvPr id="3" name="Subtitle 2"/>
          <p:cNvSpPr>
            <a:spLocks noGrp="1"/>
          </p:cNvSpPr>
          <p:nvPr>
            <p:ph type="subTitle" idx="1"/>
          </p:nvPr>
        </p:nvSpPr>
        <p:spPr>
          <a:xfrm>
            <a:off x="4937523" y="24871364"/>
            <a:ext cx="23043356"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93385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669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3038" y="1697039"/>
            <a:ext cx="7860506" cy="41233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20329" y="1697039"/>
            <a:ext cx="23468409" cy="41233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8456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6" y="13635039"/>
            <a:ext cx="27979688" cy="9407525"/>
          </a:xfrm>
        </p:spPr>
        <p:txBody>
          <a:bodyPr/>
          <a:lstStyle/>
          <a:p>
            <a:r>
              <a:rPr lang="en-US"/>
              <a:t>Click to edit Master title style</a:t>
            </a:r>
          </a:p>
        </p:txBody>
      </p:sp>
      <p:sp>
        <p:nvSpPr>
          <p:cNvPr id="3" name="Subtitle 2"/>
          <p:cNvSpPr>
            <a:spLocks noGrp="1"/>
          </p:cNvSpPr>
          <p:nvPr>
            <p:ph type="subTitle" idx="1"/>
          </p:nvPr>
        </p:nvSpPr>
        <p:spPr>
          <a:xfrm>
            <a:off x="4937523" y="24871364"/>
            <a:ext cx="23043356"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699671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6613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3525"/>
            <a:ext cx="27980879" cy="87185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18602325"/>
            <a:ext cx="27980879"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58454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02469" y="6407151"/>
            <a:ext cx="3682604" cy="3652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99373" y="6407151"/>
            <a:ext cx="3683794" cy="3652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9829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7363"/>
            <a:ext cx="29627513" cy="7315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444" y="9825038"/>
            <a:ext cx="14544675"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5444" y="13919201"/>
            <a:ext cx="14544675"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29" y="9825038"/>
            <a:ext cx="14550628"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329" y="13919201"/>
            <a:ext cx="14550628"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1374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5454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23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47839"/>
            <a:ext cx="10829925" cy="74374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70656" y="1747839"/>
            <a:ext cx="184023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9185275"/>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81918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9359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30724475"/>
            <a:ext cx="19751278" cy="36258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998" y="3921125"/>
            <a:ext cx="19751278"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998" y="34350325"/>
            <a:ext cx="19751278"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536833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5243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98275" y="1697039"/>
            <a:ext cx="7865269" cy="412400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02469" y="1697039"/>
            <a:ext cx="23481506" cy="41240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50133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6" y="13635039"/>
            <a:ext cx="27979688" cy="9407525"/>
          </a:xfrm>
        </p:spPr>
        <p:txBody>
          <a:bodyPr/>
          <a:lstStyle/>
          <a:p>
            <a:r>
              <a:rPr lang="en-US"/>
              <a:t>Click to edit Master title style</a:t>
            </a:r>
          </a:p>
        </p:txBody>
      </p:sp>
      <p:sp>
        <p:nvSpPr>
          <p:cNvPr id="3" name="Subtitle 2"/>
          <p:cNvSpPr>
            <a:spLocks noGrp="1"/>
          </p:cNvSpPr>
          <p:nvPr>
            <p:ph type="subTitle" idx="1"/>
          </p:nvPr>
        </p:nvSpPr>
        <p:spPr>
          <a:xfrm>
            <a:off x="4937523" y="24871364"/>
            <a:ext cx="23043356"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1859503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87392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3525"/>
            <a:ext cx="27980879" cy="87185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18602325"/>
            <a:ext cx="27980879"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405978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20304" y="6407151"/>
            <a:ext cx="15763875" cy="3652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398479" y="6407151"/>
            <a:ext cx="15765065" cy="3652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37994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7363"/>
            <a:ext cx="29627513" cy="7315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444" y="9825038"/>
            <a:ext cx="14544675"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5444" y="13919201"/>
            <a:ext cx="14544675"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29" y="9825038"/>
            <a:ext cx="14550628"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329" y="13919201"/>
            <a:ext cx="14550628"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66274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634975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533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3525"/>
            <a:ext cx="27980879" cy="87185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18602325"/>
            <a:ext cx="27980879"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56262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47839"/>
            <a:ext cx="10829925" cy="74374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70656" y="1747839"/>
            <a:ext cx="184023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9185275"/>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595261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30724475"/>
            <a:ext cx="19751278" cy="36258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998" y="3921125"/>
            <a:ext cx="19751278"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998" y="34350325"/>
            <a:ext cx="19751278"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588774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68921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53031" y="1697039"/>
            <a:ext cx="7910513" cy="412400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20304" y="1697039"/>
            <a:ext cx="23618428" cy="41240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655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20329" y="6394451"/>
            <a:ext cx="5000625" cy="36536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35253" y="6394451"/>
            <a:ext cx="5000625" cy="36536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594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7363"/>
            <a:ext cx="29627513" cy="7315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444" y="9825038"/>
            <a:ext cx="14544675"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5444" y="13919201"/>
            <a:ext cx="14544675"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29" y="9825038"/>
            <a:ext cx="14550628"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329" y="13919201"/>
            <a:ext cx="14550628"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8701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29598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9671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47839"/>
            <a:ext cx="10829925" cy="74374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70656" y="1747839"/>
            <a:ext cx="184023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9185275"/>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60286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30724475"/>
            <a:ext cx="19751278" cy="36258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998" y="3921125"/>
            <a:ext cx="19751278"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998" y="34350325"/>
            <a:ext cx="19751278"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1545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52" name="Rectangle 36">
            <a:extLst>
              <a:ext uri="{FF2B5EF4-FFF2-40B4-BE49-F238E27FC236}">
                <a16:creationId xmlns:a16="http://schemas.microsoft.com/office/drawing/2014/main" id="{206E813F-8DAA-5EAF-1E0C-FA5C53CE3718}"/>
              </a:ext>
            </a:extLst>
          </p:cNvPr>
          <p:cNvSpPr>
            <a:spLocks noChangeArrowheads="1"/>
          </p:cNvSpPr>
          <p:nvPr userDrawn="1"/>
        </p:nvSpPr>
        <p:spPr bwMode="auto">
          <a:xfrm>
            <a:off x="0" y="0"/>
            <a:ext cx="32918400" cy="5426075"/>
          </a:xfrm>
          <a:prstGeom prst="rect">
            <a:avLst/>
          </a:prstGeom>
          <a:solidFill>
            <a:schemeClr val="accent2"/>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49" name="Rectangle 33">
            <a:extLst>
              <a:ext uri="{FF2B5EF4-FFF2-40B4-BE49-F238E27FC236}">
                <a16:creationId xmlns:a16="http://schemas.microsoft.com/office/drawing/2014/main" id="{9DE4ED6F-AC1A-A5EA-86A6-9C3D07FA9270}"/>
              </a:ext>
            </a:extLst>
          </p:cNvPr>
          <p:cNvSpPr>
            <a:spLocks noChangeArrowheads="1"/>
          </p:cNvSpPr>
          <p:nvPr userDrawn="1"/>
        </p:nvSpPr>
        <p:spPr bwMode="auto">
          <a:xfrm>
            <a:off x="701675" y="6400800"/>
            <a:ext cx="10134600" cy="36529963"/>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30" name="Text Box 14">
            <a:extLst>
              <a:ext uri="{FF2B5EF4-FFF2-40B4-BE49-F238E27FC236}">
                <a16:creationId xmlns:a16="http://schemas.microsoft.com/office/drawing/2014/main" id="{F8B38C00-413F-0153-82D4-0B4C8ADE5795}"/>
              </a:ext>
            </a:extLst>
          </p:cNvPr>
          <p:cNvSpPr txBox="1">
            <a:spLocks noChangeArrowheads="1"/>
          </p:cNvSpPr>
          <p:nvPr userDrawn="1"/>
        </p:nvSpPr>
        <p:spPr bwMode="auto">
          <a:xfrm>
            <a:off x="701675" y="43260963"/>
            <a:ext cx="2163763" cy="328612"/>
          </a:xfrm>
          <a:prstGeom prst="rect">
            <a:avLst/>
          </a:prstGeom>
          <a:noFill/>
          <a:ln w="9525">
            <a:noFill/>
            <a:miter lim="800000"/>
            <a:headEnd/>
            <a:tailEnd/>
          </a:ln>
          <a:effec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nSpc>
                <a:spcPct val="65000"/>
              </a:lnSpc>
              <a:spcBef>
                <a:spcPct val="50000"/>
              </a:spcBef>
            </a:pPr>
            <a:r>
              <a:rPr lang="en-US" altLang="en-US" sz="500" b="1">
                <a:solidFill>
                  <a:schemeClr val="bg2"/>
                </a:solidFill>
                <a:latin typeface="Arial" panose="020B0604020202020204" pitchFamily="34" charset="0"/>
              </a:rPr>
              <a:t>TEMPLATE DESIGN © 2008</a:t>
            </a:r>
          </a:p>
          <a:p>
            <a:pPr>
              <a:lnSpc>
                <a:spcPct val="65000"/>
              </a:lnSpc>
              <a:spcBef>
                <a:spcPct val="50000"/>
              </a:spcBef>
            </a:pPr>
            <a:r>
              <a:rPr lang="en-US" altLang="en-US" sz="1000" b="1">
                <a:solidFill>
                  <a:schemeClr val="bg2"/>
                </a:solidFill>
                <a:latin typeface="Arial" panose="020B0604020202020204" pitchFamily="34" charset="0"/>
              </a:rPr>
              <a:t>www.PosterPresentations.com</a:t>
            </a:r>
          </a:p>
        </p:txBody>
      </p:sp>
      <p:sp>
        <p:nvSpPr>
          <p:cNvPr id="1029" name="Rectangle 15">
            <a:extLst>
              <a:ext uri="{FF2B5EF4-FFF2-40B4-BE49-F238E27FC236}">
                <a16:creationId xmlns:a16="http://schemas.microsoft.com/office/drawing/2014/main" id="{96438ABB-3C90-EBFD-5718-960161756ED0}"/>
              </a:ext>
            </a:extLst>
          </p:cNvPr>
          <p:cNvSpPr>
            <a:spLocks noGrp="1" noChangeArrowheads="1"/>
          </p:cNvSpPr>
          <p:nvPr>
            <p:ph type="title"/>
          </p:nvPr>
        </p:nvSpPr>
        <p:spPr bwMode="auto">
          <a:xfrm>
            <a:off x="720725" y="1697038"/>
            <a:ext cx="31443613" cy="293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1030" name="Rectangle 16">
            <a:extLst>
              <a:ext uri="{FF2B5EF4-FFF2-40B4-BE49-F238E27FC236}">
                <a16:creationId xmlns:a16="http://schemas.microsoft.com/office/drawing/2014/main" id="{42F8555B-392D-3764-3D11-3C6BA1A8FE43}"/>
              </a:ext>
            </a:extLst>
          </p:cNvPr>
          <p:cNvSpPr>
            <a:spLocks noGrp="1" noChangeArrowheads="1"/>
          </p:cNvSpPr>
          <p:nvPr>
            <p:ph type="body" idx="1"/>
          </p:nvPr>
        </p:nvSpPr>
        <p:spPr bwMode="auto">
          <a:xfrm>
            <a:off x="720725" y="6394450"/>
            <a:ext cx="10115550" cy="3653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86041" name="Rectangle 25">
            <a:extLst>
              <a:ext uri="{FF2B5EF4-FFF2-40B4-BE49-F238E27FC236}">
                <a16:creationId xmlns:a16="http://schemas.microsoft.com/office/drawing/2014/main" id="{64774EC8-BF54-C53D-F72F-114814E1454E}"/>
              </a:ext>
            </a:extLst>
          </p:cNvPr>
          <p:cNvSpPr>
            <a:spLocks noChangeArrowheads="1"/>
          </p:cNvSpPr>
          <p:nvPr userDrawn="1"/>
        </p:nvSpPr>
        <p:spPr bwMode="auto">
          <a:xfrm>
            <a:off x="0" y="0"/>
            <a:ext cx="32918400" cy="438912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
        <p:nvSpPr>
          <p:cNvPr id="86056" name="Rectangle 40">
            <a:extLst>
              <a:ext uri="{FF2B5EF4-FFF2-40B4-BE49-F238E27FC236}">
                <a16:creationId xmlns:a16="http://schemas.microsoft.com/office/drawing/2014/main" id="{43507668-ED8C-9811-EF18-96D4FA68F9B2}"/>
              </a:ext>
            </a:extLst>
          </p:cNvPr>
          <p:cNvSpPr>
            <a:spLocks noChangeArrowheads="1"/>
          </p:cNvSpPr>
          <p:nvPr userDrawn="1"/>
        </p:nvSpPr>
        <p:spPr bwMode="auto">
          <a:xfrm>
            <a:off x="22029738" y="6400800"/>
            <a:ext cx="10134600" cy="36529963"/>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57" name="Rectangle 41">
            <a:extLst>
              <a:ext uri="{FF2B5EF4-FFF2-40B4-BE49-F238E27FC236}">
                <a16:creationId xmlns:a16="http://schemas.microsoft.com/office/drawing/2014/main" id="{8F74B8CE-F28D-63F8-C660-F8A5ACB72873}"/>
              </a:ext>
            </a:extLst>
          </p:cNvPr>
          <p:cNvSpPr>
            <a:spLocks noChangeArrowheads="1"/>
          </p:cNvSpPr>
          <p:nvPr userDrawn="1"/>
        </p:nvSpPr>
        <p:spPr bwMode="auto">
          <a:xfrm>
            <a:off x="11364913" y="6400800"/>
            <a:ext cx="10134600" cy="36529963"/>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59" name="Line 43">
            <a:extLst>
              <a:ext uri="{FF2B5EF4-FFF2-40B4-BE49-F238E27FC236}">
                <a16:creationId xmlns:a16="http://schemas.microsoft.com/office/drawing/2014/main" id="{87B30652-411E-6125-A390-B49AD5B8C8A8}"/>
              </a:ext>
            </a:extLst>
          </p:cNvPr>
          <p:cNvSpPr>
            <a:spLocks noChangeShapeType="1"/>
          </p:cNvSpPr>
          <p:nvPr userDrawn="1"/>
        </p:nvSpPr>
        <p:spPr bwMode="auto">
          <a:xfrm>
            <a:off x="0" y="5426075"/>
            <a:ext cx="32918400" cy="0"/>
          </a:xfrm>
          <a:prstGeom prst="line">
            <a:avLst/>
          </a:prstGeom>
          <a:noFill/>
          <a:ln w="190500">
            <a:solidFill>
              <a:srgbClr val="79BDE8"/>
            </a:solidFill>
            <a:round/>
            <a:headEnd/>
            <a:tailEnd/>
          </a:ln>
          <a:effectLst/>
        </p:spPr>
        <p:txBody>
          <a:bodyP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8800">
          <a:solidFill>
            <a:srgbClr val="FFFFFF"/>
          </a:solidFill>
          <a:latin typeface="+mj-lt"/>
          <a:ea typeface="ヒラギノ角ゴ Pro W3" charset="-128"/>
          <a:cs typeface="ヒラギノ角ゴ Pro W3" charset="-128"/>
        </a:defRPr>
      </a:lvl1pPr>
      <a:lvl2pPr algn="ctr" rtl="0" eaLnBrk="0" fontAlgn="base" hangingPunct="0">
        <a:spcBef>
          <a:spcPct val="0"/>
        </a:spcBef>
        <a:spcAft>
          <a:spcPct val="0"/>
        </a:spcAft>
        <a:defRPr sz="8800">
          <a:solidFill>
            <a:srgbClr val="FFFFFF"/>
          </a:solidFill>
          <a:latin typeface="Arial Black" charset="0"/>
          <a:ea typeface="ヒラギノ角ゴ Pro W3" charset="-128"/>
          <a:cs typeface="ヒラギノ角ゴ Pro W3" charset="-128"/>
        </a:defRPr>
      </a:lvl2pPr>
      <a:lvl3pPr algn="ctr" rtl="0" eaLnBrk="0" fontAlgn="base" hangingPunct="0">
        <a:spcBef>
          <a:spcPct val="0"/>
        </a:spcBef>
        <a:spcAft>
          <a:spcPct val="0"/>
        </a:spcAft>
        <a:defRPr sz="8800">
          <a:solidFill>
            <a:srgbClr val="FFFFFF"/>
          </a:solidFill>
          <a:latin typeface="Arial Black" charset="0"/>
          <a:ea typeface="ヒラギノ角ゴ Pro W3" charset="-128"/>
          <a:cs typeface="ヒラギノ角ゴ Pro W3" charset="-128"/>
        </a:defRPr>
      </a:lvl3pPr>
      <a:lvl4pPr algn="ctr" rtl="0" eaLnBrk="0" fontAlgn="base" hangingPunct="0">
        <a:spcBef>
          <a:spcPct val="0"/>
        </a:spcBef>
        <a:spcAft>
          <a:spcPct val="0"/>
        </a:spcAft>
        <a:defRPr sz="8800">
          <a:solidFill>
            <a:srgbClr val="FFFFFF"/>
          </a:solidFill>
          <a:latin typeface="Arial Black" charset="0"/>
          <a:ea typeface="ヒラギノ角ゴ Pro W3" charset="-128"/>
          <a:cs typeface="ヒラギノ角ゴ Pro W3" charset="-128"/>
        </a:defRPr>
      </a:lvl4pPr>
      <a:lvl5pPr algn="ctr" rtl="0" eaLnBrk="0" fontAlgn="base" hangingPunct="0">
        <a:spcBef>
          <a:spcPct val="0"/>
        </a:spcBef>
        <a:spcAft>
          <a:spcPct val="0"/>
        </a:spcAft>
        <a:defRPr sz="8800">
          <a:solidFill>
            <a:srgbClr val="FFFFFF"/>
          </a:solidFill>
          <a:latin typeface="Arial Black" charset="0"/>
          <a:ea typeface="ヒラギノ角ゴ Pro W3" charset="-128"/>
          <a:cs typeface="ヒラギノ角ゴ Pro W3" charset="-128"/>
        </a:defRPr>
      </a:lvl5pPr>
      <a:lvl6pPr marL="457200" algn="ctr" rtl="0" fontAlgn="base">
        <a:spcBef>
          <a:spcPct val="0"/>
        </a:spcBef>
        <a:spcAft>
          <a:spcPct val="0"/>
        </a:spcAft>
        <a:defRPr sz="8800">
          <a:solidFill>
            <a:srgbClr val="FFFFFF"/>
          </a:solidFill>
          <a:latin typeface="Arial Black" charset="0"/>
        </a:defRPr>
      </a:lvl6pPr>
      <a:lvl7pPr marL="914400" algn="ctr" rtl="0" fontAlgn="base">
        <a:spcBef>
          <a:spcPct val="0"/>
        </a:spcBef>
        <a:spcAft>
          <a:spcPct val="0"/>
        </a:spcAft>
        <a:defRPr sz="8800">
          <a:solidFill>
            <a:srgbClr val="FFFFFF"/>
          </a:solidFill>
          <a:latin typeface="Arial Black" charset="0"/>
        </a:defRPr>
      </a:lvl7pPr>
      <a:lvl8pPr marL="1371600" algn="ctr" rtl="0" fontAlgn="base">
        <a:spcBef>
          <a:spcPct val="0"/>
        </a:spcBef>
        <a:spcAft>
          <a:spcPct val="0"/>
        </a:spcAft>
        <a:defRPr sz="8800">
          <a:solidFill>
            <a:srgbClr val="FFFFFF"/>
          </a:solidFill>
          <a:latin typeface="Arial Black" charset="0"/>
        </a:defRPr>
      </a:lvl8pPr>
      <a:lvl9pPr marL="1828800" algn="ctr" rtl="0" fontAlgn="base">
        <a:spcBef>
          <a:spcPct val="0"/>
        </a:spcBef>
        <a:spcAft>
          <a:spcPct val="0"/>
        </a:spcAft>
        <a:defRPr sz="8800">
          <a:solidFill>
            <a:srgbClr val="FFFFFF"/>
          </a:solidFill>
          <a:latin typeface="Arial Black"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ea typeface="ヒラギノ角ゴ Pro W3" charset="-128"/>
        </a:defRPr>
      </a:lvl6pPr>
      <a:lvl7pPr marL="2971800" indent="-228600" algn="l" rtl="0" fontAlgn="base">
        <a:spcBef>
          <a:spcPct val="20000"/>
        </a:spcBef>
        <a:spcAft>
          <a:spcPct val="0"/>
        </a:spcAft>
        <a:buChar char="»"/>
        <a:defRPr sz="1900">
          <a:solidFill>
            <a:schemeClr val="tx1"/>
          </a:solidFill>
          <a:latin typeface="+mn-lt"/>
          <a:ea typeface="ヒラギノ角ゴ Pro W3" charset="-128"/>
        </a:defRPr>
      </a:lvl7pPr>
      <a:lvl8pPr marL="3429000" indent="-228600" algn="l" rtl="0" fontAlgn="base">
        <a:spcBef>
          <a:spcPct val="20000"/>
        </a:spcBef>
        <a:spcAft>
          <a:spcPct val="0"/>
        </a:spcAft>
        <a:buChar char="»"/>
        <a:defRPr sz="1900">
          <a:solidFill>
            <a:schemeClr val="tx1"/>
          </a:solidFill>
          <a:latin typeface="+mn-lt"/>
          <a:ea typeface="ヒラギノ角ゴ Pro W3" charset="-128"/>
        </a:defRPr>
      </a:lvl8pPr>
      <a:lvl9pPr marL="3886200" indent="-228600" algn="l" rtl="0" fontAlgn="base">
        <a:spcBef>
          <a:spcPct val="20000"/>
        </a:spcBef>
        <a:spcAft>
          <a:spcPct val="0"/>
        </a:spcAft>
        <a:buChar char="»"/>
        <a:defRPr sz="1900">
          <a:solidFill>
            <a:schemeClr val="tx1"/>
          </a:solidFill>
          <a:latin typeface="+mn-lt"/>
          <a:ea typeface="ヒラギノ角ゴ Pro W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0226" name="Rectangle 2">
            <a:extLst>
              <a:ext uri="{FF2B5EF4-FFF2-40B4-BE49-F238E27FC236}">
                <a16:creationId xmlns:a16="http://schemas.microsoft.com/office/drawing/2014/main" id="{A0C9B2FE-18E1-2568-2357-835DD404A3BF}"/>
              </a:ext>
            </a:extLst>
          </p:cNvPr>
          <p:cNvSpPr>
            <a:spLocks noChangeArrowheads="1"/>
          </p:cNvSpPr>
          <p:nvPr userDrawn="1"/>
        </p:nvSpPr>
        <p:spPr bwMode="auto">
          <a:xfrm>
            <a:off x="0" y="0"/>
            <a:ext cx="32918400" cy="56134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27" name="Rectangle 3">
            <a:extLst>
              <a:ext uri="{FF2B5EF4-FFF2-40B4-BE49-F238E27FC236}">
                <a16:creationId xmlns:a16="http://schemas.microsoft.com/office/drawing/2014/main" id="{8F103392-0BDC-5B89-416E-5176C9CDBA98}"/>
              </a:ext>
            </a:extLst>
          </p:cNvPr>
          <p:cNvSpPr>
            <a:spLocks noChangeArrowheads="1"/>
          </p:cNvSpPr>
          <p:nvPr userDrawn="1"/>
        </p:nvSpPr>
        <p:spPr bwMode="auto">
          <a:xfrm>
            <a:off x="703263" y="6407150"/>
            <a:ext cx="7480300" cy="36529963"/>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28" name="Rectangle 4">
            <a:extLst>
              <a:ext uri="{FF2B5EF4-FFF2-40B4-BE49-F238E27FC236}">
                <a16:creationId xmlns:a16="http://schemas.microsoft.com/office/drawing/2014/main" id="{467DB361-D275-9661-9221-DFC4B1D575CA}"/>
              </a:ext>
            </a:extLst>
          </p:cNvPr>
          <p:cNvSpPr>
            <a:spLocks noChangeArrowheads="1"/>
          </p:cNvSpPr>
          <p:nvPr userDrawn="1"/>
        </p:nvSpPr>
        <p:spPr bwMode="auto">
          <a:xfrm>
            <a:off x="0" y="5613400"/>
            <a:ext cx="32918400" cy="173038"/>
          </a:xfrm>
          <a:prstGeom prst="rect">
            <a:avLst/>
          </a:prstGeom>
          <a:solidFill>
            <a:srgbClr val="660000"/>
          </a:solidFill>
          <a:ln w="9525">
            <a:noFill/>
            <a:miter lim="800000"/>
            <a:headEnd/>
            <a:tailEnd/>
          </a:ln>
          <a:effectLst/>
        </p:spPr>
        <p:txBody>
          <a:bodyPr wrap="none" anchor="ctr"/>
          <a:lstStyle/>
          <a:p>
            <a:pPr>
              <a:defRPr/>
            </a:pPr>
            <a:endParaRPr lang="en-US">
              <a:latin typeface="Arial Narrow" charset="0"/>
              <a:ea typeface="+mn-ea"/>
            </a:endParaRPr>
          </a:p>
        </p:txBody>
      </p:sp>
      <p:sp>
        <p:nvSpPr>
          <p:cNvPr id="180229" name="Text Box 5">
            <a:extLst>
              <a:ext uri="{FF2B5EF4-FFF2-40B4-BE49-F238E27FC236}">
                <a16:creationId xmlns:a16="http://schemas.microsoft.com/office/drawing/2014/main" id="{AFFC1597-9EE8-B137-5A44-4300EE53AD5F}"/>
              </a:ext>
            </a:extLst>
          </p:cNvPr>
          <p:cNvSpPr txBox="1">
            <a:spLocks noChangeArrowheads="1"/>
          </p:cNvSpPr>
          <p:nvPr userDrawn="1"/>
        </p:nvSpPr>
        <p:spPr bwMode="auto">
          <a:xfrm>
            <a:off x="457200" y="43260963"/>
            <a:ext cx="1885950" cy="428625"/>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rPr>
              <a:t>POSTER TEMPLATE BY:</a:t>
            </a:r>
          </a:p>
          <a:p>
            <a:pPr eaLnBrk="0" hangingPunct="0">
              <a:lnSpc>
                <a:spcPct val="65000"/>
              </a:lnSpc>
              <a:spcBef>
                <a:spcPct val="50000"/>
              </a:spcBef>
              <a:defRPr/>
            </a:pPr>
            <a:r>
              <a:rPr lang="en-US" sz="1000" b="1">
                <a:solidFill>
                  <a:schemeClr val="bg2"/>
                </a:solidFill>
                <a:latin typeface="Arial" charset="0"/>
                <a:ea typeface="+mn-ea"/>
              </a:rPr>
              <a:t>www.PosterPresentations.com</a:t>
            </a:r>
          </a:p>
        </p:txBody>
      </p:sp>
      <p:sp>
        <p:nvSpPr>
          <p:cNvPr id="13318" name="Rectangle 6">
            <a:extLst>
              <a:ext uri="{FF2B5EF4-FFF2-40B4-BE49-F238E27FC236}">
                <a16:creationId xmlns:a16="http://schemas.microsoft.com/office/drawing/2014/main" id="{03111BC4-2E2B-A886-CE3D-781BAC81159C}"/>
              </a:ext>
            </a:extLst>
          </p:cNvPr>
          <p:cNvSpPr>
            <a:spLocks noGrp="1" noChangeArrowheads="1"/>
          </p:cNvSpPr>
          <p:nvPr>
            <p:ph type="title"/>
          </p:nvPr>
        </p:nvSpPr>
        <p:spPr bwMode="auto">
          <a:xfrm>
            <a:off x="720725" y="1697038"/>
            <a:ext cx="31443613" cy="293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13319" name="Rectangle 7">
            <a:extLst>
              <a:ext uri="{FF2B5EF4-FFF2-40B4-BE49-F238E27FC236}">
                <a16:creationId xmlns:a16="http://schemas.microsoft.com/office/drawing/2014/main" id="{A0694034-E116-8E8F-B6B0-AAE874A514A3}"/>
              </a:ext>
            </a:extLst>
          </p:cNvPr>
          <p:cNvSpPr>
            <a:spLocks noGrp="1" noChangeArrowheads="1"/>
          </p:cNvSpPr>
          <p:nvPr>
            <p:ph type="body" idx="1"/>
          </p:nvPr>
        </p:nvSpPr>
        <p:spPr bwMode="auto">
          <a:xfrm>
            <a:off x="703263" y="6407150"/>
            <a:ext cx="7480300" cy="3652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80232" name="Rectangle 8">
            <a:extLst>
              <a:ext uri="{FF2B5EF4-FFF2-40B4-BE49-F238E27FC236}">
                <a16:creationId xmlns:a16="http://schemas.microsoft.com/office/drawing/2014/main" id="{BE407079-A3FE-FF98-1D9B-43D1EF79CD6F}"/>
              </a:ext>
            </a:extLst>
          </p:cNvPr>
          <p:cNvSpPr>
            <a:spLocks noChangeArrowheads="1"/>
          </p:cNvSpPr>
          <p:nvPr userDrawn="1"/>
        </p:nvSpPr>
        <p:spPr bwMode="auto">
          <a:xfrm>
            <a:off x="0" y="0"/>
            <a:ext cx="32918400" cy="438912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
        <p:nvSpPr>
          <p:cNvPr id="180233" name="Rectangle 9">
            <a:extLst>
              <a:ext uri="{FF2B5EF4-FFF2-40B4-BE49-F238E27FC236}">
                <a16:creationId xmlns:a16="http://schemas.microsoft.com/office/drawing/2014/main" id="{BFA4DE56-EB45-EA7E-89C7-31AB57769AD8}"/>
              </a:ext>
            </a:extLst>
          </p:cNvPr>
          <p:cNvSpPr>
            <a:spLocks noChangeArrowheads="1"/>
          </p:cNvSpPr>
          <p:nvPr userDrawn="1"/>
        </p:nvSpPr>
        <p:spPr bwMode="auto">
          <a:xfrm>
            <a:off x="8618538" y="6407150"/>
            <a:ext cx="15573375" cy="36529963"/>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35" name="Rectangle 11">
            <a:extLst>
              <a:ext uri="{FF2B5EF4-FFF2-40B4-BE49-F238E27FC236}">
                <a16:creationId xmlns:a16="http://schemas.microsoft.com/office/drawing/2014/main" id="{9891F671-9E73-D3CF-3007-7A41B03100B9}"/>
              </a:ext>
            </a:extLst>
          </p:cNvPr>
          <p:cNvSpPr>
            <a:spLocks noChangeArrowheads="1"/>
          </p:cNvSpPr>
          <p:nvPr userDrawn="1"/>
        </p:nvSpPr>
        <p:spPr bwMode="auto">
          <a:xfrm>
            <a:off x="24677688" y="6407150"/>
            <a:ext cx="7486650" cy="36529963"/>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8600">
          <a:solidFill>
            <a:schemeClr val="tx2"/>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2pPr>
      <a:lvl3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3pPr>
      <a:lvl4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4pPr>
      <a:lvl5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5pPr>
      <a:lvl6pPr marL="457200" algn="ctr" rtl="0" fontAlgn="base">
        <a:spcBef>
          <a:spcPct val="0"/>
        </a:spcBef>
        <a:spcAft>
          <a:spcPct val="0"/>
        </a:spcAft>
        <a:defRPr sz="8600">
          <a:solidFill>
            <a:schemeClr val="tx2"/>
          </a:solidFill>
          <a:latin typeface="Arial Black" charset="0"/>
        </a:defRPr>
      </a:lvl6pPr>
      <a:lvl7pPr marL="914400" algn="ctr" rtl="0" fontAlgn="base">
        <a:spcBef>
          <a:spcPct val="0"/>
        </a:spcBef>
        <a:spcAft>
          <a:spcPct val="0"/>
        </a:spcAft>
        <a:defRPr sz="8600">
          <a:solidFill>
            <a:schemeClr val="tx2"/>
          </a:solidFill>
          <a:latin typeface="Arial Black" charset="0"/>
        </a:defRPr>
      </a:lvl7pPr>
      <a:lvl8pPr marL="1371600" algn="ctr" rtl="0" fontAlgn="base">
        <a:spcBef>
          <a:spcPct val="0"/>
        </a:spcBef>
        <a:spcAft>
          <a:spcPct val="0"/>
        </a:spcAft>
        <a:defRPr sz="8600">
          <a:solidFill>
            <a:schemeClr val="tx2"/>
          </a:solidFill>
          <a:latin typeface="Arial Black" charset="0"/>
        </a:defRPr>
      </a:lvl8pPr>
      <a:lvl9pPr marL="1828800" algn="ctr" rtl="0" fontAlgn="base">
        <a:spcBef>
          <a:spcPct val="0"/>
        </a:spcBef>
        <a:spcAft>
          <a:spcPct val="0"/>
        </a:spcAft>
        <a:defRPr sz="8600">
          <a:solidFill>
            <a:schemeClr val="tx2"/>
          </a:solidFill>
          <a:latin typeface="Arial Black"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ea typeface="ヒラギノ角ゴ Pro W3" charset="-128"/>
        </a:defRPr>
      </a:lvl6pPr>
      <a:lvl7pPr marL="2971800" indent="-228600" algn="l" rtl="0" fontAlgn="base">
        <a:spcBef>
          <a:spcPct val="20000"/>
        </a:spcBef>
        <a:spcAft>
          <a:spcPct val="0"/>
        </a:spcAft>
        <a:buChar char="»"/>
        <a:defRPr sz="1900">
          <a:solidFill>
            <a:schemeClr val="tx1"/>
          </a:solidFill>
          <a:latin typeface="+mn-lt"/>
          <a:ea typeface="ヒラギノ角ゴ Pro W3" charset="-128"/>
        </a:defRPr>
      </a:lvl7pPr>
      <a:lvl8pPr marL="3429000" indent="-228600" algn="l" rtl="0" fontAlgn="base">
        <a:spcBef>
          <a:spcPct val="20000"/>
        </a:spcBef>
        <a:spcAft>
          <a:spcPct val="0"/>
        </a:spcAft>
        <a:buChar char="»"/>
        <a:defRPr sz="1900">
          <a:solidFill>
            <a:schemeClr val="tx1"/>
          </a:solidFill>
          <a:latin typeface="+mn-lt"/>
          <a:ea typeface="ヒラギノ角ゴ Pro W3" charset="-128"/>
        </a:defRPr>
      </a:lvl8pPr>
      <a:lvl9pPr marL="3886200" indent="-228600" algn="l" rtl="0" fontAlgn="base">
        <a:spcBef>
          <a:spcPct val="20000"/>
        </a:spcBef>
        <a:spcAft>
          <a:spcPct val="0"/>
        </a:spcAft>
        <a:buChar char="»"/>
        <a:defRPr sz="1900">
          <a:solidFill>
            <a:schemeClr val="tx1"/>
          </a:solidFill>
          <a:latin typeface="+mn-lt"/>
          <a:ea typeface="ヒラギノ角ゴ Pro W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88C38F0B-F535-0788-A5D9-56EFB0C5ABCF}"/>
              </a:ext>
            </a:extLst>
          </p:cNvPr>
          <p:cNvSpPr>
            <a:spLocks noChangeArrowheads="1"/>
          </p:cNvSpPr>
          <p:nvPr userDrawn="1"/>
        </p:nvSpPr>
        <p:spPr bwMode="auto">
          <a:xfrm>
            <a:off x="0" y="0"/>
            <a:ext cx="32918400" cy="56134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1251" name="Rectangle 3">
            <a:extLst>
              <a:ext uri="{FF2B5EF4-FFF2-40B4-BE49-F238E27FC236}">
                <a16:creationId xmlns:a16="http://schemas.microsoft.com/office/drawing/2014/main" id="{FD86A30D-97A5-4AC3-8EC6-721BE64BFBE1}"/>
              </a:ext>
            </a:extLst>
          </p:cNvPr>
          <p:cNvSpPr>
            <a:spLocks noChangeArrowheads="1"/>
          </p:cNvSpPr>
          <p:nvPr userDrawn="1"/>
        </p:nvSpPr>
        <p:spPr bwMode="auto">
          <a:xfrm>
            <a:off x="520700" y="6407150"/>
            <a:ext cx="31775400" cy="36529963"/>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1252" name="Rectangle 4">
            <a:extLst>
              <a:ext uri="{FF2B5EF4-FFF2-40B4-BE49-F238E27FC236}">
                <a16:creationId xmlns:a16="http://schemas.microsoft.com/office/drawing/2014/main" id="{D305BE2C-7836-238B-CDFC-A80CB3CE4E6E}"/>
              </a:ext>
            </a:extLst>
          </p:cNvPr>
          <p:cNvSpPr>
            <a:spLocks noChangeArrowheads="1"/>
          </p:cNvSpPr>
          <p:nvPr userDrawn="1"/>
        </p:nvSpPr>
        <p:spPr bwMode="auto">
          <a:xfrm>
            <a:off x="0" y="5613400"/>
            <a:ext cx="32918400" cy="173038"/>
          </a:xfrm>
          <a:prstGeom prst="rect">
            <a:avLst/>
          </a:prstGeom>
          <a:solidFill>
            <a:srgbClr val="660000"/>
          </a:solidFill>
          <a:ln w="9525">
            <a:noFill/>
            <a:miter lim="800000"/>
            <a:headEnd/>
            <a:tailEnd/>
          </a:ln>
          <a:effectLst/>
        </p:spPr>
        <p:txBody>
          <a:bodyPr wrap="none" anchor="ctr"/>
          <a:lstStyle/>
          <a:p>
            <a:pPr>
              <a:defRPr/>
            </a:pPr>
            <a:endParaRPr lang="en-US">
              <a:latin typeface="Arial Narrow" charset="0"/>
              <a:ea typeface="+mn-ea"/>
            </a:endParaRPr>
          </a:p>
        </p:txBody>
      </p:sp>
      <p:sp>
        <p:nvSpPr>
          <p:cNvPr id="181253" name="Text Box 5">
            <a:extLst>
              <a:ext uri="{FF2B5EF4-FFF2-40B4-BE49-F238E27FC236}">
                <a16:creationId xmlns:a16="http://schemas.microsoft.com/office/drawing/2014/main" id="{A1126635-5E1B-F68E-2CD5-8EC108BEAA31}"/>
              </a:ext>
            </a:extLst>
          </p:cNvPr>
          <p:cNvSpPr txBox="1">
            <a:spLocks noChangeArrowheads="1"/>
          </p:cNvSpPr>
          <p:nvPr userDrawn="1"/>
        </p:nvSpPr>
        <p:spPr bwMode="auto">
          <a:xfrm>
            <a:off x="457200" y="43260963"/>
            <a:ext cx="1885950" cy="428625"/>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rPr>
              <a:t>POSTER TEMPLATE BY:</a:t>
            </a:r>
          </a:p>
          <a:p>
            <a:pPr eaLnBrk="0" hangingPunct="0">
              <a:lnSpc>
                <a:spcPct val="65000"/>
              </a:lnSpc>
              <a:spcBef>
                <a:spcPct val="50000"/>
              </a:spcBef>
              <a:defRPr/>
            </a:pPr>
            <a:r>
              <a:rPr lang="en-US" sz="1000" b="1">
                <a:solidFill>
                  <a:schemeClr val="bg2"/>
                </a:solidFill>
                <a:latin typeface="Arial" charset="0"/>
                <a:ea typeface="+mn-ea"/>
              </a:rPr>
              <a:t>www.PosterPresentations.com</a:t>
            </a:r>
          </a:p>
        </p:txBody>
      </p:sp>
      <p:sp>
        <p:nvSpPr>
          <p:cNvPr id="25606" name="Rectangle 6">
            <a:extLst>
              <a:ext uri="{FF2B5EF4-FFF2-40B4-BE49-F238E27FC236}">
                <a16:creationId xmlns:a16="http://schemas.microsoft.com/office/drawing/2014/main" id="{EC68188A-05BE-DD7A-DEF3-5BFCF6B8756D}"/>
              </a:ext>
            </a:extLst>
          </p:cNvPr>
          <p:cNvSpPr>
            <a:spLocks noGrp="1" noChangeArrowheads="1"/>
          </p:cNvSpPr>
          <p:nvPr>
            <p:ph type="title"/>
          </p:nvPr>
        </p:nvSpPr>
        <p:spPr bwMode="auto">
          <a:xfrm>
            <a:off x="720725" y="1697038"/>
            <a:ext cx="31443613" cy="293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25607" name="Rectangle 7">
            <a:extLst>
              <a:ext uri="{FF2B5EF4-FFF2-40B4-BE49-F238E27FC236}">
                <a16:creationId xmlns:a16="http://schemas.microsoft.com/office/drawing/2014/main" id="{31CF974E-7402-0856-2CC6-E1A8951FD3C8}"/>
              </a:ext>
            </a:extLst>
          </p:cNvPr>
          <p:cNvSpPr>
            <a:spLocks noGrp="1" noChangeArrowheads="1"/>
          </p:cNvSpPr>
          <p:nvPr>
            <p:ph type="body" idx="1"/>
          </p:nvPr>
        </p:nvSpPr>
        <p:spPr bwMode="auto">
          <a:xfrm>
            <a:off x="520700" y="6407150"/>
            <a:ext cx="31643638" cy="3652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81256" name="Rectangle 8">
            <a:extLst>
              <a:ext uri="{FF2B5EF4-FFF2-40B4-BE49-F238E27FC236}">
                <a16:creationId xmlns:a16="http://schemas.microsoft.com/office/drawing/2014/main" id="{339D843B-8543-4B7D-E6CD-F7DBAB466FBC}"/>
              </a:ext>
            </a:extLst>
          </p:cNvPr>
          <p:cNvSpPr>
            <a:spLocks noChangeArrowheads="1"/>
          </p:cNvSpPr>
          <p:nvPr userDrawn="1"/>
        </p:nvSpPr>
        <p:spPr bwMode="auto">
          <a:xfrm>
            <a:off x="0" y="0"/>
            <a:ext cx="32918400" cy="438912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8600">
          <a:solidFill>
            <a:schemeClr val="tx2"/>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2pPr>
      <a:lvl3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3pPr>
      <a:lvl4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4pPr>
      <a:lvl5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5pPr>
      <a:lvl6pPr marL="457200" algn="ctr" rtl="0" fontAlgn="base">
        <a:spcBef>
          <a:spcPct val="0"/>
        </a:spcBef>
        <a:spcAft>
          <a:spcPct val="0"/>
        </a:spcAft>
        <a:defRPr sz="8600">
          <a:solidFill>
            <a:schemeClr val="tx2"/>
          </a:solidFill>
          <a:latin typeface="Arial Black" charset="0"/>
        </a:defRPr>
      </a:lvl6pPr>
      <a:lvl7pPr marL="914400" algn="ctr" rtl="0" fontAlgn="base">
        <a:spcBef>
          <a:spcPct val="0"/>
        </a:spcBef>
        <a:spcAft>
          <a:spcPct val="0"/>
        </a:spcAft>
        <a:defRPr sz="8600">
          <a:solidFill>
            <a:schemeClr val="tx2"/>
          </a:solidFill>
          <a:latin typeface="Arial Black" charset="0"/>
        </a:defRPr>
      </a:lvl7pPr>
      <a:lvl8pPr marL="1371600" algn="ctr" rtl="0" fontAlgn="base">
        <a:spcBef>
          <a:spcPct val="0"/>
        </a:spcBef>
        <a:spcAft>
          <a:spcPct val="0"/>
        </a:spcAft>
        <a:defRPr sz="8600">
          <a:solidFill>
            <a:schemeClr val="tx2"/>
          </a:solidFill>
          <a:latin typeface="Arial Black" charset="0"/>
        </a:defRPr>
      </a:lvl8pPr>
      <a:lvl9pPr marL="1828800" algn="ctr" rtl="0" fontAlgn="base">
        <a:spcBef>
          <a:spcPct val="0"/>
        </a:spcBef>
        <a:spcAft>
          <a:spcPct val="0"/>
        </a:spcAft>
        <a:defRPr sz="8600">
          <a:solidFill>
            <a:schemeClr val="tx2"/>
          </a:solidFill>
          <a:latin typeface="Arial Black"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ea typeface="ヒラギノ角ゴ Pro W3" charset="-128"/>
        </a:defRPr>
      </a:lvl6pPr>
      <a:lvl7pPr marL="2971800" indent="-228600" algn="l" rtl="0" fontAlgn="base">
        <a:spcBef>
          <a:spcPct val="20000"/>
        </a:spcBef>
        <a:spcAft>
          <a:spcPct val="0"/>
        </a:spcAft>
        <a:buChar char="»"/>
        <a:defRPr sz="1900">
          <a:solidFill>
            <a:schemeClr val="tx1"/>
          </a:solidFill>
          <a:latin typeface="+mn-lt"/>
          <a:ea typeface="ヒラギノ角ゴ Pro W3" charset="-128"/>
        </a:defRPr>
      </a:lvl7pPr>
      <a:lvl8pPr marL="3429000" indent="-228600" algn="l" rtl="0" fontAlgn="base">
        <a:spcBef>
          <a:spcPct val="20000"/>
        </a:spcBef>
        <a:spcAft>
          <a:spcPct val="0"/>
        </a:spcAft>
        <a:buChar char="»"/>
        <a:defRPr sz="1900">
          <a:solidFill>
            <a:schemeClr val="tx1"/>
          </a:solidFill>
          <a:latin typeface="+mn-lt"/>
          <a:ea typeface="ヒラギノ角ゴ Pro W3" charset="-128"/>
        </a:defRPr>
      </a:lvl8pPr>
      <a:lvl9pPr marL="3886200" indent="-228600" algn="l" rtl="0" fontAlgn="base">
        <a:spcBef>
          <a:spcPct val="20000"/>
        </a:spcBef>
        <a:spcAft>
          <a:spcPct val="0"/>
        </a:spcAft>
        <a:buChar char="»"/>
        <a:defRPr sz="1900">
          <a:solidFill>
            <a:schemeClr val="tx1"/>
          </a:solidFill>
          <a:latin typeface="+mn-lt"/>
          <a:ea typeface="ヒラギノ角ゴ Pro W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B05D7085-019A-AA29-7156-C10E15F4E322}"/>
              </a:ext>
            </a:extLst>
          </p:cNvPr>
          <p:cNvSpPr>
            <a:spLocks noChangeArrowheads="1"/>
          </p:cNvSpPr>
          <p:nvPr/>
        </p:nvSpPr>
        <p:spPr bwMode="auto">
          <a:xfrm>
            <a:off x="5391150" y="1343025"/>
            <a:ext cx="22032913" cy="301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43" tIns="45614" rIns="91243" bIns="4561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spcBef>
                <a:spcPct val="50000"/>
              </a:spcBef>
            </a:pPr>
            <a:r>
              <a:rPr lang="en-US" altLang="en-US" sz="8800" b="1">
                <a:solidFill>
                  <a:srgbClr val="FFFFFF"/>
                </a:solidFill>
                <a:latin typeface="Arial" panose="020B0604020202020204" pitchFamily="34" charset="0"/>
                <a:cs typeface="Arial" panose="020B0604020202020204" pitchFamily="34" charset="0"/>
              </a:rPr>
              <a:t>Title</a:t>
            </a:r>
          </a:p>
          <a:p>
            <a:pPr algn="ctr"/>
            <a:r>
              <a:rPr lang="en-US" altLang="en-US" sz="6000" b="1">
                <a:solidFill>
                  <a:srgbClr val="FFFFFF"/>
                </a:solidFill>
                <a:latin typeface="Arial" panose="020B0604020202020204" pitchFamily="34" charset="0"/>
                <a:cs typeface="Arial" panose="020B0604020202020204" pitchFamily="34" charset="0"/>
              </a:rPr>
              <a:t>Author(s)</a:t>
            </a:r>
            <a:br>
              <a:rPr lang="en-US" altLang="en-US" sz="6000" b="1">
                <a:solidFill>
                  <a:srgbClr val="FFFFFF"/>
                </a:solidFill>
                <a:latin typeface="Arial" panose="020B0604020202020204" pitchFamily="34" charset="0"/>
                <a:cs typeface="Arial" panose="020B0604020202020204" pitchFamily="34" charset="0"/>
              </a:rPr>
            </a:br>
            <a:r>
              <a:rPr lang="en-US" altLang="en-US" sz="4400" b="1">
                <a:solidFill>
                  <a:srgbClr val="FFFFFF"/>
                </a:solidFill>
                <a:latin typeface="Arial" panose="020B0604020202020204" pitchFamily="34" charset="0"/>
                <a:cs typeface="Arial" panose="020B0604020202020204" pitchFamily="34" charset="0"/>
              </a:rPr>
              <a:t>Affiliation</a:t>
            </a:r>
          </a:p>
        </p:txBody>
      </p:sp>
      <p:sp>
        <p:nvSpPr>
          <p:cNvPr id="38915" name="Text Box 471">
            <a:extLst>
              <a:ext uri="{FF2B5EF4-FFF2-40B4-BE49-F238E27FC236}">
                <a16:creationId xmlns:a16="http://schemas.microsoft.com/office/drawing/2014/main" id="{9449FF87-63FD-FE5B-319A-ED3214AE7F10}"/>
              </a:ext>
            </a:extLst>
          </p:cNvPr>
          <p:cNvSpPr txBox="1">
            <a:spLocks noChangeArrowheads="1"/>
          </p:cNvSpPr>
          <p:nvPr/>
        </p:nvSpPr>
        <p:spPr bwMode="auto">
          <a:xfrm>
            <a:off x="703263" y="6407150"/>
            <a:ext cx="10134600" cy="6413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Abstract</a:t>
            </a:r>
          </a:p>
        </p:txBody>
      </p:sp>
      <p:sp>
        <p:nvSpPr>
          <p:cNvPr id="38916" name="Text Box 472">
            <a:extLst>
              <a:ext uri="{FF2B5EF4-FFF2-40B4-BE49-F238E27FC236}">
                <a16:creationId xmlns:a16="http://schemas.microsoft.com/office/drawing/2014/main" id="{6401D660-F455-E1ED-4B2D-79466D0EAA2C}"/>
              </a:ext>
            </a:extLst>
          </p:cNvPr>
          <p:cNvSpPr txBox="1">
            <a:spLocks noChangeArrowheads="1"/>
          </p:cNvSpPr>
          <p:nvPr/>
        </p:nvSpPr>
        <p:spPr bwMode="auto">
          <a:xfrm>
            <a:off x="708025" y="7086600"/>
            <a:ext cx="10129838" cy="1175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200"/>
          </a:p>
          <a:p>
            <a:pPr eaLnBrk="1" hangingPunct="1"/>
            <a:r>
              <a:rPr lang="en-US" altLang="en-US" sz="3200"/>
              <a:t>Vis magna bonorum antiopam an. Sea at causae nonumes instructior. Pro ne sumo ridens quaerendum, hinc accusam eloquentiam ex vim, vis in vocent euripidis. Alii quas dictas in per, ne mutat veniam maiestatis sed. Nec ea quas oblique menandri, ut oblique vituperatoribus qui, clita sensibus scribentur nec ad. Integre fastidii perpetua ex sed.</a:t>
            </a:r>
            <a:endParaRPr lang="en-US" altLang="en-US" sz="3200" b="1"/>
          </a:p>
        </p:txBody>
      </p:sp>
      <p:sp>
        <p:nvSpPr>
          <p:cNvPr id="38917" name="Text Box 473">
            <a:extLst>
              <a:ext uri="{FF2B5EF4-FFF2-40B4-BE49-F238E27FC236}">
                <a16:creationId xmlns:a16="http://schemas.microsoft.com/office/drawing/2014/main" id="{8F7FBCF9-0ECE-CCF1-F129-EE1A0DDFB084}"/>
              </a:ext>
            </a:extLst>
          </p:cNvPr>
          <p:cNvSpPr txBox="1">
            <a:spLocks noChangeArrowheads="1"/>
          </p:cNvSpPr>
          <p:nvPr/>
        </p:nvSpPr>
        <p:spPr bwMode="auto">
          <a:xfrm>
            <a:off x="703263" y="18561050"/>
            <a:ext cx="10134600"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18" name="Text Box 490">
            <a:extLst>
              <a:ext uri="{FF2B5EF4-FFF2-40B4-BE49-F238E27FC236}">
                <a16:creationId xmlns:a16="http://schemas.microsoft.com/office/drawing/2014/main" id="{C4502920-6AFF-8329-FF05-4CE8B1016686}"/>
              </a:ext>
            </a:extLst>
          </p:cNvPr>
          <p:cNvSpPr txBox="1">
            <a:spLocks noChangeArrowheads="1"/>
          </p:cNvSpPr>
          <p:nvPr/>
        </p:nvSpPr>
        <p:spPr bwMode="auto">
          <a:xfrm>
            <a:off x="703263" y="32889825"/>
            <a:ext cx="10129837"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19" name="Text Box 491">
            <a:extLst>
              <a:ext uri="{FF2B5EF4-FFF2-40B4-BE49-F238E27FC236}">
                <a16:creationId xmlns:a16="http://schemas.microsoft.com/office/drawing/2014/main" id="{3F2AAFD8-D7D0-6321-A749-880DBAE9783A}"/>
              </a:ext>
            </a:extLst>
          </p:cNvPr>
          <p:cNvSpPr txBox="1">
            <a:spLocks noChangeArrowheads="1"/>
          </p:cNvSpPr>
          <p:nvPr/>
        </p:nvSpPr>
        <p:spPr bwMode="auto">
          <a:xfrm>
            <a:off x="703263" y="33531175"/>
            <a:ext cx="10129837" cy="929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 Vis magna bonorum antiopam an. Sea at causae nonumes instructior. Pro ne sumo ridens quaerendum, hinc accusam eloquentiam.</a:t>
            </a:r>
            <a:endParaRPr lang="en-US" altLang="en-US" sz="3200" b="1"/>
          </a:p>
        </p:txBody>
      </p:sp>
      <p:sp>
        <p:nvSpPr>
          <p:cNvPr id="38920" name="Text Box 495">
            <a:extLst>
              <a:ext uri="{FF2B5EF4-FFF2-40B4-BE49-F238E27FC236}">
                <a16:creationId xmlns:a16="http://schemas.microsoft.com/office/drawing/2014/main" id="{B750E486-4A22-7E56-9F52-DCD6D3ED898E}"/>
              </a:ext>
            </a:extLst>
          </p:cNvPr>
          <p:cNvSpPr txBox="1">
            <a:spLocks noChangeArrowheads="1"/>
          </p:cNvSpPr>
          <p:nvPr/>
        </p:nvSpPr>
        <p:spPr bwMode="auto">
          <a:xfrm>
            <a:off x="11366500" y="6407150"/>
            <a:ext cx="10133013"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21" name="Text Box 496">
            <a:extLst>
              <a:ext uri="{FF2B5EF4-FFF2-40B4-BE49-F238E27FC236}">
                <a16:creationId xmlns:a16="http://schemas.microsoft.com/office/drawing/2014/main" id="{62F53E67-5341-E573-DC57-E5E2410426BB}"/>
              </a:ext>
            </a:extLst>
          </p:cNvPr>
          <p:cNvSpPr txBox="1">
            <a:spLocks noChangeArrowheads="1"/>
          </p:cNvSpPr>
          <p:nvPr/>
        </p:nvSpPr>
        <p:spPr bwMode="auto">
          <a:xfrm>
            <a:off x="11366500" y="7086600"/>
            <a:ext cx="10133013" cy="732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a:t>
            </a:r>
          </a:p>
        </p:txBody>
      </p:sp>
      <p:sp>
        <p:nvSpPr>
          <p:cNvPr id="38922" name="Text Box 502">
            <a:extLst>
              <a:ext uri="{FF2B5EF4-FFF2-40B4-BE49-F238E27FC236}">
                <a16:creationId xmlns:a16="http://schemas.microsoft.com/office/drawing/2014/main" id="{86BD7AC7-626D-5426-6107-4E4581E04880}"/>
              </a:ext>
            </a:extLst>
          </p:cNvPr>
          <p:cNvSpPr txBox="1">
            <a:spLocks noChangeArrowheads="1"/>
          </p:cNvSpPr>
          <p:nvPr/>
        </p:nvSpPr>
        <p:spPr bwMode="auto">
          <a:xfrm>
            <a:off x="11366500" y="14325600"/>
            <a:ext cx="10133013"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23" name="Text Box 503">
            <a:extLst>
              <a:ext uri="{FF2B5EF4-FFF2-40B4-BE49-F238E27FC236}">
                <a16:creationId xmlns:a16="http://schemas.microsoft.com/office/drawing/2014/main" id="{761B1C6D-76DD-43BD-8ECA-9D6ACCFF4668}"/>
              </a:ext>
            </a:extLst>
          </p:cNvPr>
          <p:cNvSpPr txBox="1">
            <a:spLocks noChangeArrowheads="1"/>
          </p:cNvSpPr>
          <p:nvPr/>
        </p:nvSpPr>
        <p:spPr bwMode="auto">
          <a:xfrm>
            <a:off x="11366500" y="14966950"/>
            <a:ext cx="10133013" cy="781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 has ei numquam ceteros. Et cum illum legere intellegam.</a:t>
            </a:r>
            <a:endParaRPr lang="en-US" altLang="en-US" sz="3200" b="1"/>
          </a:p>
        </p:txBody>
      </p:sp>
      <p:sp>
        <p:nvSpPr>
          <p:cNvPr id="38924" name="Text Box 509">
            <a:extLst>
              <a:ext uri="{FF2B5EF4-FFF2-40B4-BE49-F238E27FC236}">
                <a16:creationId xmlns:a16="http://schemas.microsoft.com/office/drawing/2014/main" id="{D7E90E6E-350E-71D6-36B0-910CEAA16058}"/>
              </a:ext>
            </a:extLst>
          </p:cNvPr>
          <p:cNvSpPr txBox="1">
            <a:spLocks noChangeArrowheads="1"/>
          </p:cNvSpPr>
          <p:nvPr/>
        </p:nvSpPr>
        <p:spPr bwMode="auto">
          <a:xfrm>
            <a:off x="11366500" y="22737763"/>
            <a:ext cx="10133013" cy="64611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25" name="Text Box 510">
            <a:extLst>
              <a:ext uri="{FF2B5EF4-FFF2-40B4-BE49-F238E27FC236}">
                <a16:creationId xmlns:a16="http://schemas.microsoft.com/office/drawing/2014/main" id="{382255A2-7C67-BA4E-AD39-C54EC24C62DF}"/>
              </a:ext>
            </a:extLst>
          </p:cNvPr>
          <p:cNvSpPr txBox="1">
            <a:spLocks noChangeArrowheads="1"/>
          </p:cNvSpPr>
          <p:nvPr/>
        </p:nvSpPr>
        <p:spPr bwMode="auto">
          <a:xfrm>
            <a:off x="11366500" y="23379113"/>
            <a:ext cx="10133013" cy="387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endParaRPr lang="en-US" altLang="en-US" sz="3200">
              <a:solidFill>
                <a:srgbClr val="009900"/>
              </a:solidFill>
            </a:endParaRPr>
          </a:p>
        </p:txBody>
      </p:sp>
      <p:sp>
        <p:nvSpPr>
          <p:cNvPr id="38926" name="Text Box 514">
            <a:extLst>
              <a:ext uri="{FF2B5EF4-FFF2-40B4-BE49-F238E27FC236}">
                <a16:creationId xmlns:a16="http://schemas.microsoft.com/office/drawing/2014/main" id="{1F519E59-8658-528A-1372-82CEE4660283}"/>
              </a:ext>
            </a:extLst>
          </p:cNvPr>
          <p:cNvSpPr txBox="1">
            <a:spLocks noChangeArrowheads="1"/>
          </p:cNvSpPr>
          <p:nvPr/>
        </p:nvSpPr>
        <p:spPr bwMode="auto">
          <a:xfrm>
            <a:off x="11366500" y="32699325"/>
            <a:ext cx="10133013"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p>
        </p:txBody>
      </p:sp>
      <p:sp>
        <p:nvSpPr>
          <p:cNvPr id="38927" name="Text Box 522">
            <a:extLst>
              <a:ext uri="{FF2B5EF4-FFF2-40B4-BE49-F238E27FC236}">
                <a16:creationId xmlns:a16="http://schemas.microsoft.com/office/drawing/2014/main" id="{23374FDF-2818-57A9-02B7-68BDE5F13606}"/>
              </a:ext>
            </a:extLst>
          </p:cNvPr>
          <p:cNvSpPr txBox="1">
            <a:spLocks noChangeArrowheads="1"/>
          </p:cNvSpPr>
          <p:nvPr/>
        </p:nvSpPr>
        <p:spPr bwMode="auto">
          <a:xfrm>
            <a:off x="22021800" y="6407150"/>
            <a:ext cx="10133013"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28" name="Text Box 523">
            <a:extLst>
              <a:ext uri="{FF2B5EF4-FFF2-40B4-BE49-F238E27FC236}">
                <a16:creationId xmlns:a16="http://schemas.microsoft.com/office/drawing/2014/main" id="{2C928CDF-6968-E305-19F8-C7AA323488DB}"/>
              </a:ext>
            </a:extLst>
          </p:cNvPr>
          <p:cNvSpPr txBox="1">
            <a:spLocks noChangeArrowheads="1"/>
          </p:cNvSpPr>
          <p:nvPr/>
        </p:nvSpPr>
        <p:spPr bwMode="auto">
          <a:xfrm>
            <a:off x="21978938" y="7048500"/>
            <a:ext cx="10133012"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Qui partiendo dissentias an, sed at tale invidunt. No dicat comprehensam has, sit eu commodo officiis legendos, no veri debitis referrentur sit. Pro aliquam nonumes similique an, sed eu nulla decore reformidans. Ei eam mollis salutandi, ut usu causae efficiantur, virtute vivendo voluptatibus cu vis. Assum mollis scribentur ius et, sed fugit noster explicari ad, ut diam tation ius. Duo ex veritus vivendum interesset. Quo te urbanitas democritum liberavisse, has iriure praesent te. Id stet malorum scriptorem sit. Eos ea populo periculis conceptam, est copiosae euripidis ut, habeo commodo vim ex.</a:t>
            </a:r>
          </a:p>
        </p:txBody>
      </p:sp>
      <p:sp>
        <p:nvSpPr>
          <p:cNvPr id="38929" name="Text Box 545">
            <a:extLst>
              <a:ext uri="{FF2B5EF4-FFF2-40B4-BE49-F238E27FC236}">
                <a16:creationId xmlns:a16="http://schemas.microsoft.com/office/drawing/2014/main" id="{66AE5625-630C-BBA6-0518-36AE8975C102}"/>
              </a:ext>
            </a:extLst>
          </p:cNvPr>
          <p:cNvSpPr txBox="1">
            <a:spLocks noChangeArrowheads="1"/>
          </p:cNvSpPr>
          <p:nvPr/>
        </p:nvSpPr>
        <p:spPr bwMode="auto">
          <a:xfrm>
            <a:off x="11361738" y="36633150"/>
            <a:ext cx="10133012"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30" name="Text Box 546">
            <a:extLst>
              <a:ext uri="{FF2B5EF4-FFF2-40B4-BE49-F238E27FC236}">
                <a16:creationId xmlns:a16="http://schemas.microsoft.com/office/drawing/2014/main" id="{EAD29A4D-9245-71E9-C9E1-08D86DF03045}"/>
              </a:ext>
            </a:extLst>
          </p:cNvPr>
          <p:cNvSpPr txBox="1">
            <a:spLocks noChangeArrowheads="1"/>
          </p:cNvSpPr>
          <p:nvPr/>
        </p:nvSpPr>
        <p:spPr bwMode="auto">
          <a:xfrm>
            <a:off x="11366500" y="37274500"/>
            <a:ext cx="10128250"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Qui partiendo dissentias an, sed at tale invidunt. No dicat comprehensam has, sit eu commodo officiis legendos, no veri debitis referrentur sit. Pro aliquam nonumes similique an, sed eu nulla decore reformidans. Ei eam mollis salutandi, ut usu causae efficiantur, virtute vivendo voluptatibus cu vis.</a:t>
            </a:r>
          </a:p>
          <a:p>
            <a:pPr eaLnBrk="1" hangingPunct="1"/>
            <a:endParaRPr lang="en-US" altLang="en-US" sz="3200"/>
          </a:p>
          <a:p>
            <a:pPr eaLnBrk="1" hangingPunct="1"/>
            <a:r>
              <a:rPr lang="en-US" altLang="en-US" sz="3200"/>
              <a:t>Assum mollis scribentur ius et, sed fugit noster explicari ad, ut diam tation ius. Duo ex veritus vivendum interesset. Quo te urbanitas democritum liberavisse, has iriure praesent te. Id stet malorum scriptorem sit.</a:t>
            </a:r>
          </a:p>
        </p:txBody>
      </p:sp>
      <p:sp>
        <p:nvSpPr>
          <p:cNvPr id="38931" name="Text Box 561">
            <a:extLst>
              <a:ext uri="{FF2B5EF4-FFF2-40B4-BE49-F238E27FC236}">
                <a16:creationId xmlns:a16="http://schemas.microsoft.com/office/drawing/2014/main" id="{839640E3-6BD9-CC5C-809D-2A9B06A268A9}"/>
              </a:ext>
            </a:extLst>
          </p:cNvPr>
          <p:cNvSpPr txBox="1">
            <a:spLocks noChangeArrowheads="1"/>
          </p:cNvSpPr>
          <p:nvPr/>
        </p:nvSpPr>
        <p:spPr bwMode="auto">
          <a:xfrm>
            <a:off x="22029738" y="13538200"/>
            <a:ext cx="10134600"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32" name="Text Box 562">
            <a:extLst>
              <a:ext uri="{FF2B5EF4-FFF2-40B4-BE49-F238E27FC236}">
                <a16:creationId xmlns:a16="http://schemas.microsoft.com/office/drawing/2014/main" id="{B4ECD638-03CC-72A1-75BA-72110DB49D79}"/>
              </a:ext>
            </a:extLst>
          </p:cNvPr>
          <p:cNvSpPr txBox="1">
            <a:spLocks noChangeArrowheads="1"/>
          </p:cNvSpPr>
          <p:nvPr/>
        </p:nvSpPr>
        <p:spPr bwMode="auto">
          <a:xfrm>
            <a:off x="22029738" y="26865263"/>
            <a:ext cx="10134600" cy="64611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33" name="Text Box 563">
            <a:extLst>
              <a:ext uri="{FF2B5EF4-FFF2-40B4-BE49-F238E27FC236}">
                <a16:creationId xmlns:a16="http://schemas.microsoft.com/office/drawing/2014/main" id="{AB56F862-AD2D-6263-C5DE-155ED57AE437}"/>
              </a:ext>
            </a:extLst>
          </p:cNvPr>
          <p:cNvSpPr txBox="1">
            <a:spLocks noChangeArrowheads="1"/>
          </p:cNvSpPr>
          <p:nvPr/>
        </p:nvSpPr>
        <p:spPr bwMode="auto">
          <a:xfrm>
            <a:off x="22029738" y="34680525"/>
            <a:ext cx="10134600"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References</a:t>
            </a:r>
          </a:p>
        </p:txBody>
      </p:sp>
      <p:sp>
        <p:nvSpPr>
          <p:cNvPr id="38934" name="Text Box 564">
            <a:extLst>
              <a:ext uri="{FF2B5EF4-FFF2-40B4-BE49-F238E27FC236}">
                <a16:creationId xmlns:a16="http://schemas.microsoft.com/office/drawing/2014/main" id="{753875F5-1918-5512-A9A4-5C9D450D0546}"/>
              </a:ext>
            </a:extLst>
          </p:cNvPr>
          <p:cNvSpPr txBox="1">
            <a:spLocks noChangeArrowheads="1"/>
          </p:cNvSpPr>
          <p:nvPr/>
        </p:nvSpPr>
        <p:spPr bwMode="auto">
          <a:xfrm>
            <a:off x="22029738" y="14179550"/>
            <a:ext cx="10082212" cy="129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857250" indent="-400050"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a:t>
            </a:r>
            <a:br>
              <a:rPr lang="en-US" altLang="en-US" sz="3000"/>
            </a:br>
            <a:endParaRPr lang="en-US" altLang="en-US" sz="3000"/>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buFont typeface="Wingdings" pitchFamily="2" charset="2"/>
              <a:buChar char="§"/>
            </a:pPr>
            <a:endParaRPr lang="en-US" altLang="en-US" sz="3000" b="1"/>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buFont typeface="Wingdings" pitchFamily="2" charset="2"/>
              <a:buChar char="§"/>
            </a:pPr>
            <a:endParaRPr lang="en-US" altLang="en-US" sz="3000" b="1"/>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pPr>
            <a:endParaRPr lang="en-US" altLang="en-US" sz="3000" b="1"/>
          </a:p>
          <a:p>
            <a:pPr lvl="1" eaLnBrk="1" hangingPunct="1">
              <a:buClr>
                <a:schemeClr val="hlink"/>
              </a:buClr>
              <a:buSzPct val="120000"/>
              <a:buFont typeface="Wingdings" pitchFamily="2" charset="2"/>
              <a:buChar char="§"/>
            </a:pPr>
            <a:r>
              <a:rPr lang="en-US" altLang="en-US" sz="3000" b="1"/>
              <a:t>Text here</a:t>
            </a:r>
          </a:p>
          <a:p>
            <a:pPr eaLnBrk="1" hangingPunct="1"/>
            <a:endParaRPr lang="en-US" altLang="en-US" sz="3000" b="1"/>
          </a:p>
          <a:p>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p>
          <a:p>
            <a:endParaRPr lang="en-US" altLang="en-US" sz="3000"/>
          </a:p>
          <a:p>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p:txBody>
      </p:sp>
      <p:sp>
        <p:nvSpPr>
          <p:cNvPr id="38935" name="Text Box 565">
            <a:extLst>
              <a:ext uri="{FF2B5EF4-FFF2-40B4-BE49-F238E27FC236}">
                <a16:creationId xmlns:a16="http://schemas.microsoft.com/office/drawing/2014/main" id="{DECF982A-5264-6145-0324-402953D579BC}"/>
              </a:ext>
            </a:extLst>
          </p:cNvPr>
          <p:cNvSpPr txBox="1">
            <a:spLocks noChangeArrowheads="1"/>
          </p:cNvSpPr>
          <p:nvPr/>
        </p:nvSpPr>
        <p:spPr bwMode="auto">
          <a:xfrm>
            <a:off x="22029738" y="27506613"/>
            <a:ext cx="10082212" cy="732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a:t>
            </a:r>
          </a:p>
        </p:txBody>
      </p:sp>
      <p:sp>
        <p:nvSpPr>
          <p:cNvPr id="38936" name="Text Box 474">
            <a:extLst>
              <a:ext uri="{FF2B5EF4-FFF2-40B4-BE49-F238E27FC236}">
                <a16:creationId xmlns:a16="http://schemas.microsoft.com/office/drawing/2014/main" id="{F6FFB5E4-D300-BF9D-C913-D9CF633D9DBD}"/>
              </a:ext>
            </a:extLst>
          </p:cNvPr>
          <p:cNvSpPr txBox="1">
            <a:spLocks noChangeArrowheads="1"/>
          </p:cNvSpPr>
          <p:nvPr/>
        </p:nvSpPr>
        <p:spPr bwMode="auto">
          <a:xfrm>
            <a:off x="703263" y="23074313"/>
            <a:ext cx="10134600" cy="978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200"/>
          </a:p>
          <a:p>
            <a:pPr eaLnBrk="1" hangingPunct="1"/>
            <a:r>
              <a:rPr lang="en-US" altLang="en-US" sz="3200"/>
              <a:t>Vis magna bonorum antiopam an. Sea at causae nonumes instructior.</a:t>
            </a:r>
            <a:endParaRPr lang="en-US" altLang="en-US" sz="3200" b="1"/>
          </a:p>
        </p:txBody>
      </p:sp>
      <p:pic>
        <p:nvPicPr>
          <p:cNvPr id="38937" name="Picture 111" descr="CES_outline_logo_2c.eps">
            <a:extLst>
              <a:ext uri="{FF2B5EF4-FFF2-40B4-BE49-F238E27FC236}">
                <a16:creationId xmlns:a16="http://schemas.microsoft.com/office/drawing/2014/main" id="{B643E4C5-40AE-FA61-BC09-B25212BBC30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2675" y="1619250"/>
            <a:ext cx="66294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38" name="Text Box 14">
            <a:extLst>
              <a:ext uri="{FF2B5EF4-FFF2-40B4-BE49-F238E27FC236}">
                <a16:creationId xmlns:a16="http://schemas.microsoft.com/office/drawing/2014/main" id="{A0960311-EBF5-7B92-4948-AE62D7247972}"/>
              </a:ext>
            </a:extLst>
          </p:cNvPr>
          <p:cNvSpPr txBox="1">
            <a:spLocks noChangeArrowheads="1"/>
          </p:cNvSpPr>
          <p:nvPr/>
        </p:nvSpPr>
        <p:spPr bwMode="auto">
          <a:xfrm>
            <a:off x="22029738" y="40847963"/>
            <a:ext cx="1013301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182880" rIns="457200" bIns="457200">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sz="1400" i="1" dirty="0"/>
              <a:t>In complying with the letter and spirit of applicable laws and pursuing its own goals of diversity, the University of Maine System does not discriminate on the grounds of race, color, religion, sex, sexual orientation, transgender status, gender, gender identity or expression, ethnicity, national origin, citizenship status, familial status, ancestry, age, disability physical or mental, genetic information, or veterans or military status in employment, education, and all other programs and activities. The University provides reasonable accommodations to qualified individuals with disabilities upon request. The following person has been designated to handle inquiries regarding non-discrimination policies: Director of Equal Opportunity, 101 Boudreau Hall, University of Maine, Orono, ME 04469-5754, 207.581.1226, TTY 711 (Maine Relay System).</a:t>
            </a:r>
            <a:endParaRPr lang="en-US" altLang="en-US" sz="2400" dirty="0"/>
          </a:p>
        </p:txBody>
      </p:sp>
      <p:sp>
        <p:nvSpPr>
          <p:cNvPr id="38939" name="Text Box 14">
            <a:extLst>
              <a:ext uri="{FF2B5EF4-FFF2-40B4-BE49-F238E27FC236}">
                <a16:creationId xmlns:a16="http://schemas.microsoft.com/office/drawing/2014/main" id="{29D515BD-6ECC-8934-09FE-CF19E79B08BB}"/>
              </a:ext>
            </a:extLst>
          </p:cNvPr>
          <p:cNvSpPr txBox="1">
            <a:spLocks noChangeArrowheads="1"/>
          </p:cNvSpPr>
          <p:nvPr/>
        </p:nvSpPr>
        <p:spPr bwMode="auto">
          <a:xfrm>
            <a:off x="22029738" y="35326638"/>
            <a:ext cx="10134600" cy="552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 Mei ne modus graeci consetetur. Ferri postea legendos an pri, quo id dicant tempor causae, delicata oportere accommodare mei ut. </a:t>
            </a:r>
          </a:p>
        </p:txBody>
      </p:sp>
      <p:sp>
        <p:nvSpPr>
          <p:cNvPr id="38940" name="Rectangle 27">
            <a:extLst>
              <a:ext uri="{FF2B5EF4-FFF2-40B4-BE49-F238E27FC236}">
                <a16:creationId xmlns:a16="http://schemas.microsoft.com/office/drawing/2014/main" id="{9C0A4B7F-9BB4-E48E-51B8-A02416EC7217}"/>
              </a:ext>
            </a:extLst>
          </p:cNvPr>
          <p:cNvSpPr>
            <a:spLocks noChangeArrowheads="1"/>
          </p:cNvSpPr>
          <p:nvPr/>
        </p:nvSpPr>
        <p:spPr bwMode="auto">
          <a:xfrm>
            <a:off x="11803063" y="27106563"/>
            <a:ext cx="9253537" cy="5783262"/>
          </a:xfrm>
          <a:prstGeom prst="rect">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r>
              <a:rPr lang="en-US" altLang="en-US" sz="5000"/>
              <a:t>Add image here</a:t>
            </a:r>
            <a:endParaRPr lang="en-US" altLang="en-US" sz="6000"/>
          </a:p>
        </p:txBody>
      </p:sp>
      <p:sp>
        <p:nvSpPr>
          <p:cNvPr id="38941" name="Rectangle 29">
            <a:extLst>
              <a:ext uri="{FF2B5EF4-FFF2-40B4-BE49-F238E27FC236}">
                <a16:creationId xmlns:a16="http://schemas.microsoft.com/office/drawing/2014/main" id="{E659208F-3251-EC99-61DA-7B96D55301A7}"/>
              </a:ext>
            </a:extLst>
          </p:cNvPr>
          <p:cNvSpPr>
            <a:spLocks noChangeArrowheads="1"/>
          </p:cNvSpPr>
          <p:nvPr/>
        </p:nvSpPr>
        <p:spPr bwMode="auto">
          <a:xfrm>
            <a:off x="1130300" y="19791363"/>
            <a:ext cx="9271000" cy="3203575"/>
          </a:xfrm>
          <a:prstGeom prst="rect">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r>
              <a:rPr lang="en-US" altLang="en-US" sz="5000"/>
              <a:t>Add image here</a:t>
            </a:r>
            <a:endParaRPr lang="en-US" altLang="en-US" sz="6000"/>
          </a:p>
        </p:txBody>
      </p:sp>
    </p:spTree>
  </p:cSld>
  <p:clrMapOvr>
    <a:masterClrMapping/>
  </p:clrMapOvr>
</p:sld>
</file>

<file path=ppt/theme/theme1.xml><?xml version="1.0" encoding="utf-8"?>
<a:theme xmlns:a="http://schemas.openxmlformats.org/drawingml/2006/main" name="Custom Design">
  <a:themeElements>
    <a:clrScheme name="Custom 1">
      <a:dk1>
        <a:srgbClr val="13263E"/>
      </a:dk1>
      <a:lt1>
        <a:srgbClr val="FFFFFF"/>
      </a:lt1>
      <a:dk2>
        <a:srgbClr val="13263E"/>
      </a:dk2>
      <a:lt2>
        <a:srgbClr val="FFFFFF"/>
      </a:lt2>
      <a:accent1>
        <a:srgbClr val="79BDE8"/>
      </a:accent1>
      <a:accent2>
        <a:srgbClr val="13263E"/>
      </a:accent2>
      <a:accent3>
        <a:srgbClr val="79BDE8"/>
      </a:accent3>
      <a:accent4>
        <a:srgbClr val="13263E"/>
      </a:accent4>
      <a:accent5>
        <a:srgbClr val="E8E8E8"/>
      </a:accent5>
      <a:accent6>
        <a:srgbClr val="13263E"/>
      </a:accent6>
      <a:hlink>
        <a:srgbClr val="79BDE8"/>
      </a:hlink>
      <a:folHlink>
        <a:srgbClr val="79BDE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7745</TotalTime>
  <Words>1735</Words>
  <Application>Microsoft Macintosh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 Narrow</vt:lpstr>
      <vt:lpstr>ヒラギノ角ゴ Pro W3</vt:lpstr>
      <vt:lpstr>Arial</vt:lpstr>
      <vt:lpstr>Arial Black</vt:lpstr>
      <vt:lpstr>Wingdings</vt:lpstr>
      <vt:lpstr>Custom Design</vt:lpstr>
      <vt:lpstr>1_Custom Design</vt:lpstr>
      <vt:lpstr>2_Custom Design</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48x48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2007 Canterbury Media Services, Inc</dc:description>
  <cp:lastModifiedBy>Tracey Fewerda</cp:lastModifiedBy>
  <cp:revision>186</cp:revision>
  <dcterms:created xsi:type="dcterms:W3CDTF">2013-03-19T16:57:47Z</dcterms:created>
  <dcterms:modified xsi:type="dcterms:W3CDTF">2023-02-13T16:27:51Z</dcterms:modified>
  <cp:category>Powerpoint poster templates</cp:category>
</cp:coreProperties>
</file>