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aveSubsetFonts="1">
  <p:sldMasterIdLst>
    <p:sldMasterId id="2147483649" r:id="rId1"/>
    <p:sldMasterId id="2147483650" r:id="rId2"/>
    <p:sldMasterId id="2147483651" r:id="rId3"/>
  </p:sldMasterIdLst>
  <p:notesMasterIdLst>
    <p:notesMasterId r:id="rId5"/>
  </p:notesMasterIdLst>
  <p:sldIdLst>
    <p:sldId id="256" r:id="rId4"/>
  </p:sldIdLst>
  <p:sldSz cx="43891200" cy="32918400"/>
  <p:notesSz cx="6858000" cy="9144000"/>
  <p:defaultTextStyle>
    <a:defPPr>
      <a:defRPr lang="en-US"/>
    </a:defPPr>
    <a:lvl1pPr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1pPr>
    <a:lvl2pPr marL="457200"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2pPr>
    <a:lvl3pPr marL="914400"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3pPr>
    <a:lvl4pPr marL="1371600"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4pPr>
    <a:lvl5pPr marL="1828800" algn="l" rtl="0" fontAlgn="base">
      <a:spcBef>
        <a:spcPct val="0"/>
      </a:spcBef>
      <a:spcAft>
        <a:spcPct val="0"/>
      </a:spcAft>
      <a:defRPr sz="2900" kern="1200">
        <a:solidFill>
          <a:schemeClr val="tx1"/>
        </a:solidFill>
        <a:latin typeface="Arial Narrow" panose="020B0604020202020204" pitchFamily="34" charset="0"/>
        <a:ea typeface="ヒラギノ角ゴ Pro W3" panose="020B0300000000000000" pitchFamily="34" charset="-128"/>
        <a:cs typeface="+mn-cs"/>
      </a:defRPr>
    </a:lvl5pPr>
    <a:lvl6pPr marL="2286000" algn="l" defTabSz="914400" rtl="0" eaLnBrk="1" latinLnBrk="0" hangingPunct="1">
      <a:defRPr sz="2900" kern="1200">
        <a:solidFill>
          <a:schemeClr val="tx1"/>
        </a:solidFill>
        <a:latin typeface="Arial Narrow" panose="020B0604020202020204" pitchFamily="34" charset="0"/>
        <a:ea typeface="ヒラギノ角ゴ Pro W3" panose="020B0300000000000000" pitchFamily="34" charset="-128"/>
        <a:cs typeface="+mn-cs"/>
      </a:defRPr>
    </a:lvl6pPr>
    <a:lvl7pPr marL="2743200" algn="l" defTabSz="914400" rtl="0" eaLnBrk="1" latinLnBrk="0" hangingPunct="1">
      <a:defRPr sz="2900" kern="1200">
        <a:solidFill>
          <a:schemeClr val="tx1"/>
        </a:solidFill>
        <a:latin typeface="Arial Narrow" panose="020B0604020202020204" pitchFamily="34" charset="0"/>
        <a:ea typeface="ヒラギノ角ゴ Pro W3" panose="020B0300000000000000" pitchFamily="34" charset="-128"/>
        <a:cs typeface="+mn-cs"/>
      </a:defRPr>
    </a:lvl7pPr>
    <a:lvl8pPr marL="3200400" algn="l" defTabSz="914400" rtl="0" eaLnBrk="1" latinLnBrk="0" hangingPunct="1">
      <a:defRPr sz="2900" kern="1200">
        <a:solidFill>
          <a:schemeClr val="tx1"/>
        </a:solidFill>
        <a:latin typeface="Arial Narrow" panose="020B0604020202020204" pitchFamily="34" charset="0"/>
        <a:ea typeface="ヒラギノ角ゴ Pro W3" panose="020B0300000000000000" pitchFamily="34" charset="-128"/>
        <a:cs typeface="+mn-cs"/>
      </a:defRPr>
    </a:lvl8pPr>
    <a:lvl9pPr marL="3657600" algn="l" defTabSz="914400" rtl="0" eaLnBrk="1" latinLnBrk="0" hangingPunct="1">
      <a:defRPr sz="2900" kern="1200">
        <a:solidFill>
          <a:schemeClr val="tx1"/>
        </a:solidFill>
        <a:latin typeface="Arial Narrow" panose="020B0604020202020204" pitchFamily="34" charset="0"/>
        <a:ea typeface="ヒラギノ角ゴ Pro W3" panose="020B0300000000000000" pitchFamily="34" charset="-128"/>
        <a:cs typeface="+mn-cs"/>
      </a:defRPr>
    </a:lvl9pPr>
  </p:defaultTextStyle>
  <p:extLst>
    <p:ext uri="{EFAFB233-063F-42B5-8137-9DF3F51BA10A}">
      <p15:sldGuideLst xmlns:p15="http://schemas.microsoft.com/office/powerpoint/2012/main">
        <p15:guide id="1" orient="horz" pos="3552">
          <p15:clr>
            <a:srgbClr val="A4A3A4"/>
          </p15:clr>
        </p15:guide>
        <p15:guide id="2" orient="horz" pos="20285">
          <p15:clr>
            <a:srgbClr val="A4A3A4"/>
          </p15:clr>
        </p15:guide>
        <p15:guide id="3" pos="437">
          <p15:clr>
            <a:srgbClr val="A4A3A4"/>
          </p15:clr>
        </p15:guide>
        <p15:guide id="4" pos="6725">
          <p15:clr>
            <a:srgbClr val="A4A3A4"/>
          </p15:clr>
        </p15:guide>
        <p15:guide id="5" pos="7238">
          <p15:clr>
            <a:srgbClr val="A4A3A4"/>
          </p15:clr>
        </p15:guide>
        <p15:guide id="6" pos="13526">
          <p15:clr>
            <a:srgbClr val="A4A3A4"/>
          </p15:clr>
        </p15:guide>
        <p15:guide id="7" pos="14030">
          <p15:clr>
            <a:srgbClr val="A4A3A4"/>
          </p15:clr>
        </p15:guide>
        <p15:guide id="8" pos="20318">
          <p15:clr>
            <a:srgbClr val="A4A3A4"/>
          </p15:clr>
        </p15:guide>
        <p15:guide id="9" pos="20837">
          <p15:clr>
            <a:srgbClr val="A4A3A4"/>
          </p15:clr>
        </p15:guide>
        <p15:guide id="10" pos="271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5"/>
    <p:restoredTop sz="94628"/>
  </p:normalViewPr>
  <p:slideViewPr>
    <p:cSldViewPr snapToGrid="0" snapToObjects="1">
      <p:cViewPr>
        <p:scale>
          <a:sx n="90" d="100"/>
          <a:sy n="90" d="100"/>
        </p:scale>
        <p:origin x="-15376" y="-13200"/>
      </p:cViewPr>
      <p:guideLst>
        <p:guide orient="horz" pos="3552"/>
        <p:guide orient="horz" pos="20285"/>
        <p:guide pos="437"/>
        <p:guide pos="6725"/>
        <p:guide pos="7238"/>
        <p:guide pos="13526"/>
        <p:guide pos="14030"/>
        <p:guide pos="20318"/>
        <p:guide pos="20837"/>
        <p:guide pos="27125"/>
      </p:guideLst>
    </p:cSldViewPr>
  </p:slideViewPr>
  <p:notesTextViewPr>
    <p:cViewPr>
      <p:scale>
        <a:sx n="100" d="100"/>
        <a:sy n="100" d="100"/>
      </p:scale>
      <p:origin x="0" y="0"/>
    </p:cViewPr>
  </p:notesTextViewPr>
  <p:sorterViewPr>
    <p:cViewPr>
      <p:scale>
        <a:sx n="66" d="100"/>
        <a:sy n="66" d="100"/>
      </p:scale>
      <p:origin x="0" y="21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4C6A0A65-801F-DF8C-0C81-C7E03DBE399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defRPr>
            </a:lvl1pPr>
          </a:lstStyle>
          <a:p>
            <a:pPr>
              <a:defRPr/>
            </a:pPr>
            <a:endParaRPr lang="en-US"/>
          </a:p>
        </p:txBody>
      </p:sp>
      <p:sp>
        <p:nvSpPr>
          <p:cNvPr id="150531" name="Rectangle 3">
            <a:extLst>
              <a:ext uri="{FF2B5EF4-FFF2-40B4-BE49-F238E27FC236}">
                <a16:creationId xmlns:a16="http://schemas.microsoft.com/office/drawing/2014/main" id="{75FFC868-7D9E-4BD0-37BB-002C224F1D1D}"/>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defRPr>
            </a:lvl1pPr>
          </a:lstStyle>
          <a:p>
            <a:pPr>
              <a:defRPr/>
            </a:pPr>
            <a:endParaRPr lang="en-US"/>
          </a:p>
        </p:txBody>
      </p:sp>
      <p:sp>
        <p:nvSpPr>
          <p:cNvPr id="37892" name="Rectangle 4">
            <a:extLst>
              <a:ext uri="{FF2B5EF4-FFF2-40B4-BE49-F238E27FC236}">
                <a16:creationId xmlns:a16="http://schemas.microsoft.com/office/drawing/2014/main" id="{93568FFD-91EE-5644-D99F-5C5A8ABB363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a:extLst>
              <a:ext uri="{FF2B5EF4-FFF2-40B4-BE49-F238E27FC236}">
                <a16:creationId xmlns:a16="http://schemas.microsoft.com/office/drawing/2014/main" id="{FF67E2E1-856C-FEE0-AB59-4064E6847B3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a:extLst>
              <a:ext uri="{FF2B5EF4-FFF2-40B4-BE49-F238E27FC236}">
                <a16:creationId xmlns:a16="http://schemas.microsoft.com/office/drawing/2014/main" id="{2371A447-E109-2410-CE0B-F27782B9B232}"/>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defRPr>
            </a:lvl1pPr>
          </a:lstStyle>
          <a:p>
            <a:pPr>
              <a:defRPr/>
            </a:pPr>
            <a:endParaRPr lang="en-US"/>
          </a:p>
        </p:txBody>
      </p:sp>
      <p:sp>
        <p:nvSpPr>
          <p:cNvPr id="150535" name="Rectangle 7">
            <a:extLst>
              <a:ext uri="{FF2B5EF4-FFF2-40B4-BE49-F238E27FC236}">
                <a16:creationId xmlns:a16="http://schemas.microsoft.com/office/drawing/2014/main" id="{F84B10EA-C385-1C28-59B4-579FE5C66115}"/>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364B0B2D-6B58-3B46-A796-6CFA88F19F2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ヒラギノ角ゴ Pro W3"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a:extLst>
              <a:ext uri="{FF2B5EF4-FFF2-40B4-BE49-F238E27FC236}">
                <a16:creationId xmlns:a16="http://schemas.microsoft.com/office/drawing/2014/main" id="{DAD18F83-5345-BD11-1D34-FABAB46E9F4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fld id="{3CB7234C-3D20-994E-B7E7-0E836104F5B1}" type="slidenum">
              <a:rPr lang="en-US" altLang="en-US" sz="1200">
                <a:latin typeface="Arial" panose="020B0604020202020204" pitchFamily="34" charset="0"/>
              </a:rPr>
              <a:pPr eaLnBrk="1" hangingPunct="1"/>
              <a:t>1</a:t>
            </a:fld>
            <a:endParaRPr lang="en-US" altLang="en-US" sz="1200">
              <a:latin typeface="Arial" panose="020B0604020202020204" pitchFamily="34" charset="0"/>
            </a:endParaRPr>
          </a:p>
        </p:txBody>
      </p:sp>
      <p:sp>
        <p:nvSpPr>
          <p:cNvPr id="39939" name="Rectangle 2">
            <a:extLst>
              <a:ext uri="{FF2B5EF4-FFF2-40B4-BE49-F238E27FC236}">
                <a16:creationId xmlns:a16="http://schemas.microsoft.com/office/drawing/2014/main" id="{4B614509-4069-5B2A-92AC-99A7299535AF}"/>
              </a:ext>
            </a:extLst>
          </p:cNvPr>
          <p:cNvSpPr>
            <a:spLocks noGrp="1" noRot="1" noChangeAspect="1" noChangeArrowheads="1" noTextEdit="1"/>
          </p:cNvSpPr>
          <p:nvPr>
            <p:ph type="sldImg"/>
          </p:nvPr>
        </p:nvSpPr>
        <p:spPr>
          <a:ln/>
        </p:spPr>
      </p:sp>
      <p:sp>
        <p:nvSpPr>
          <p:cNvPr id="39940" name="Rectangle 3">
            <a:extLst>
              <a:ext uri="{FF2B5EF4-FFF2-40B4-BE49-F238E27FC236}">
                <a16:creationId xmlns:a16="http://schemas.microsoft.com/office/drawing/2014/main" id="{86E128C9-CB90-15F2-4069-821691B797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ヒラギノ角ゴ Pro W3" panose="020B0300000000000000"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3249263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1948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337375" y="1273175"/>
            <a:ext cx="10547350" cy="309292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3738" y="1273175"/>
            <a:ext cx="31491237" cy="309292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62654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535572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185335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3008089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3738" y="5638800"/>
            <a:ext cx="4910137" cy="265636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56275" y="5638800"/>
            <a:ext cx="4911725" cy="265636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3240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57107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71177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77131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2163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555902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801261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838365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337375" y="1273175"/>
            <a:ext cx="10547350" cy="309292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3738" y="1273175"/>
            <a:ext cx="31491237" cy="309292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63628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475" y="10226675"/>
            <a:ext cx="37306250" cy="7054850"/>
          </a:xfrm>
        </p:spPr>
        <p:txBody>
          <a:bodyPr/>
          <a:lstStyle/>
          <a:p>
            <a:r>
              <a:rPr lang="en-US"/>
              <a:t>Click to edit Master title style</a:t>
            </a:r>
          </a:p>
        </p:txBody>
      </p:sp>
      <p:sp>
        <p:nvSpPr>
          <p:cNvPr id="3" name="Subtitle 2"/>
          <p:cNvSpPr>
            <a:spLocks noGrp="1"/>
          </p:cNvSpPr>
          <p:nvPr>
            <p:ph type="subTitle" idx="1"/>
          </p:nvPr>
        </p:nvSpPr>
        <p:spPr>
          <a:xfrm>
            <a:off x="6583363" y="18653125"/>
            <a:ext cx="3072447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5868578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154379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696016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3738" y="5638800"/>
            <a:ext cx="21018500" cy="265636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1864638" y="5638800"/>
            <a:ext cx="21020087" cy="265636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588146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4514470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4267354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8472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0" y="21153438"/>
            <a:ext cx="37307838"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0" y="13952538"/>
            <a:ext cx="37307838"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128374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2137454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078976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15170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2337375" y="1273175"/>
            <a:ext cx="10547350" cy="309292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93738" y="1273175"/>
            <a:ext cx="31491237" cy="309292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32989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93738" y="5638800"/>
            <a:ext cx="4910137" cy="265636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756275" y="5638800"/>
            <a:ext cx="4911725" cy="265636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19173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7625"/>
            <a:ext cx="39503350"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3925" y="7369175"/>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3925" y="10439400"/>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438" y="7369175"/>
            <a:ext cx="194008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6438" y="10439400"/>
            <a:ext cx="194008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120745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2166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5575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3925"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875"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3925"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20870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663" y="23042563"/>
            <a:ext cx="26335037"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2663" y="2941638"/>
            <a:ext cx="26335037"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2663" y="25763538"/>
            <a:ext cx="26335037"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13089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52" name="Rectangle 36">
            <a:extLst>
              <a:ext uri="{FF2B5EF4-FFF2-40B4-BE49-F238E27FC236}">
                <a16:creationId xmlns:a16="http://schemas.microsoft.com/office/drawing/2014/main" id="{1EEE5335-7A74-9AA5-60E3-2BFBE61A53E6}"/>
              </a:ext>
            </a:extLst>
          </p:cNvPr>
          <p:cNvSpPr>
            <a:spLocks noChangeArrowheads="1"/>
          </p:cNvSpPr>
          <p:nvPr userDrawn="1"/>
        </p:nvSpPr>
        <p:spPr bwMode="auto">
          <a:xfrm>
            <a:off x="0" y="0"/>
            <a:ext cx="43891200" cy="4800600"/>
          </a:xfrm>
          <a:prstGeom prst="rect">
            <a:avLst/>
          </a:prstGeom>
          <a:solidFill>
            <a:schemeClr val="accent2"/>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86049" name="Rectangle 33">
            <a:extLst>
              <a:ext uri="{FF2B5EF4-FFF2-40B4-BE49-F238E27FC236}">
                <a16:creationId xmlns:a16="http://schemas.microsoft.com/office/drawing/2014/main" id="{DFCEE402-DD8C-D706-9804-0494212486D2}"/>
              </a:ext>
            </a:extLst>
          </p:cNvPr>
          <p:cNvSpPr>
            <a:spLocks noChangeArrowheads="1"/>
          </p:cNvSpPr>
          <p:nvPr userDrawn="1"/>
        </p:nvSpPr>
        <p:spPr bwMode="auto">
          <a:xfrm>
            <a:off x="693738" y="5638800"/>
            <a:ext cx="9974262" cy="26563638"/>
          </a:xfrm>
          <a:prstGeom prst="rect">
            <a:avLst/>
          </a:prstGeom>
          <a:solidFill>
            <a:srgbClr val="FFFFFF"/>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86025" name="Rectangle 9">
            <a:extLst>
              <a:ext uri="{FF2B5EF4-FFF2-40B4-BE49-F238E27FC236}">
                <a16:creationId xmlns:a16="http://schemas.microsoft.com/office/drawing/2014/main" id="{A222FCBA-8041-C3A0-0510-1D446134D284}"/>
              </a:ext>
            </a:extLst>
          </p:cNvPr>
          <p:cNvSpPr>
            <a:spLocks noChangeArrowheads="1"/>
          </p:cNvSpPr>
          <p:nvPr userDrawn="1"/>
        </p:nvSpPr>
        <p:spPr bwMode="auto">
          <a:xfrm>
            <a:off x="0" y="4800600"/>
            <a:ext cx="43891200" cy="130175"/>
          </a:xfrm>
          <a:prstGeom prst="rect">
            <a:avLst/>
          </a:prstGeom>
          <a:solidFill>
            <a:srgbClr val="660000"/>
          </a:solidFill>
          <a:ln w="152400">
            <a:solidFill>
              <a:srgbClr val="79BDE8"/>
            </a:solidFill>
            <a:miter lim="800000"/>
            <a:headEnd/>
            <a:tailEnd/>
          </a:ln>
          <a:effectLst/>
        </p:spPr>
        <p:txBody>
          <a:bodyPr wrap="none" anchor="ctr"/>
          <a:lstStyle/>
          <a:p>
            <a:pPr>
              <a:defRPr/>
            </a:pPr>
            <a:endParaRPr lang="en-US">
              <a:latin typeface="Arial Narrow" charset="0"/>
              <a:ea typeface="+mn-ea"/>
            </a:endParaRPr>
          </a:p>
        </p:txBody>
      </p:sp>
      <p:sp>
        <p:nvSpPr>
          <p:cNvPr id="86030" name="Text Box 14">
            <a:extLst>
              <a:ext uri="{FF2B5EF4-FFF2-40B4-BE49-F238E27FC236}">
                <a16:creationId xmlns:a16="http://schemas.microsoft.com/office/drawing/2014/main" id="{9DBFE708-82E1-55DD-AA6A-AE34C2CEBB53}"/>
              </a:ext>
            </a:extLst>
          </p:cNvPr>
          <p:cNvSpPr txBox="1">
            <a:spLocks noChangeArrowheads="1"/>
          </p:cNvSpPr>
          <p:nvPr userDrawn="1"/>
        </p:nvSpPr>
        <p:spPr bwMode="auto">
          <a:xfrm>
            <a:off x="609600" y="32445325"/>
            <a:ext cx="2514600" cy="315913"/>
          </a:xfrm>
          <a:prstGeom prst="rect">
            <a:avLst/>
          </a:prstGeom>
          <a:noFill/>
          <a:ln w="9525">
            <a:noFill/>
            <a:miter lim="800000"/>
            <a:headEnd/>
            <a:tailEnd/>
          </a:ln>
          <a:effec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nSpc>
                <a:spcPct val="65000"/>
              </a:lnSpc>
              <a:spcBef>
                <a:spcPct val="50000"/>
              </a:spcBef>
            </a:pPr>
            <a:r>
              <a:rPr lang="en-US" altLang="en-US" sz="500" b="1">
                <a:solidFill>
                  <a:schemeClr val="bg2"/>
                </a:solidFill>
                <a:latin typeface="Arial" panose="020B0604020202020204" pitchFamily="34" charset="0"/>
              </a:rPr>
              <a:t>TEMPLATE DESIGN © 2008</a:t>
            </a:r>
          </a:p>
          <a:p>
            <a:pPr>
              <a:lnSpc>
                <a:spcPct val="65000"/>
              </a:lnSpc>
              <a:spcBef>
                <a:spcPct val="50000"/>
              </a:spcBef>
            </a:pPr>
            <a:r>
              <a:rPr lang="en-US" altLang="en-US" sz="1000" b="1">
                <a:solidFill>
                  <a:schemeClr val="bg2"/>
                </a:solidFill>
                <a:latin typeface="Arial" panose="020B0604020202020204" pitchFamily="34" charset="0"/>
              </a:rPr>
              <a:t>www.PosterPresentations.com</a:t>
            </a:r>
          </a:p>
        </p:txBody>
      </p:sp>
      <p:sp>
        <p:nvSpPr>
          <p:cNvPr id="1030" name="Rectangle 15">
            <a:extLst>
              <a:ext uri="{FF2B5EF4-FFF2-40B4-BE49-F238E27FC236}">
                <a16:creationId xmlns:a16="http://schemas.microsoft.com/office/drawing/2014/main" id="{E719E5DA-704D-3C58-3938-2F3A8D48A51C}"/>
              </a:ext>
            </a:extLst>
          </p:cNvPr>
          <p:cNvSpPr>
            <a:spLocks noGrp="1" noChangeArrowheads="1"/>
          </p:cNvSpPr>
          <p:nvPr>
            <p:ph type="title"/>
          </p:nvPr>
        </p:nvSpPr>
        <p:spPr bwMode="auto">
          <a:xfrm>
            <a:off x="960438" y="1273175"/>
            <a:ext cx="41924287" cy="220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67" tIns="45624" rIns="91267" bIns="45624" numCol="1" anchor="ctr" anchorCtr="0" compatLnSpc="1">
            <a:prstTxWarp prst="textNoShape">
              <a:avLst/>
            </a:prstTxWarp>
          </a:bodyPr>
          <a:lstStyle/>
          <a:p>
            <a:pPr lvl="0"/>
            <a:r>
              <a:rPr lang="en-US" altLang="en-US"/>
              <a:t>Click to edit Master title style</a:t>
            </a:r>
          </a:p>
        </p:txBody>
      </p:sp>
      <p:sp>
        <p:nvSpPr>
          <p:cNvPr id="1031" name="Rectangle 16">
            <a:extLst>
              <a:ext uri="{FF2B5EF4-FFF2-40B4-BE49-F238E27FC236}">
                <a16:creationId xmlns:a16="http://schemas.microsoft.com/office/drawing/2014/main" id="{6066D221-1F02-CD01-A8F4-0392E379C870}"/>
              </a:ext>
            </a:extLst>
          </p:cNvPr>
          <p:cNvSpPr>
            <a:spLocks noGrp="1" noChangeArrowheads="1"/>
          </p:cNvSpPr>
          <p:nvPr>
            <p:ph type="body" idx="1"/>
          </p:nvPr>
        </p:nvSpPr>
        <p:spPr bwMode="auto">
          <a:xfrm>
            <a:off x="693738" y="5638800"/>
            <a:ext cx="9974262" cy="265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6408" tIns="456408" rIns="456408" bIns="45640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86041" name="Rectangle 25">
            <a:extLst>
              <a:ext uri="{FF2B5EF4-FFF2-40B4-BE49-F238E27FC236}">
                <a16:creationId xmlns:a16="http://schemas.microsoft.com/office/drawing/2014/main" id="{711D6A84-AB81-14D7-F8B4-1671B7C8C49F}"/>
              </a:ext>
            </a:extLst>
          </p:cNvPr>
          <p:cNvSpPr>
            <a:spLocks noChangeArrowheads="1"/>
          </p:cNvSpPr>
          <p:nvPr userDrawn="1"/>
        </p:nvSpPr>
        <p:spPr bwMode="auto">
          <a:xfrm>
            <a:off x="0" y="0"/>
            <a:ext cx="43891200" cy="32918400"/>
          </a:xfrm>
          <a:prstGeom prst="rect">
            <a:avLst/>
          </a:prstGeom>
          <a:noFill/>
          <a:ln w="3175">
            <a:solidFill>
              <a:schemeClr val="tx2"/>
            </a:solidFill>
            <a:miter lim="800000"/>
            <a:headEnd/>
            <a:tailEnd/>
          </a:ln>
          <a:effectLst/>
        </p:spPr>
        <p:txBody>
          <a:bodyPr wrap="none" anchor="ctr"/>
          <a:lstStyle/>
          <a:p>
            <a:pPr>
              <a:defRPr/>
            </a:pPr>
            <a:endParaRPr lang="en-US">
              <a:latin typeface="Arial Narrow" charset="0"/>
              <a:ea typeface="+mn-ea"/>
            </a:endParaRPr>
          </a:p>
        </p:txBody>
      </p:sp>
      <p:sp>
        <p:nvSpPr>
          <p:cNvPr id="86048" name="Rectangle 32">
            <a:extLst>
              <a:ext uri="{FF2B5EF4-FFF2-40B4-BE49-F238E27FC236}">
                <a16:creationId xmlns:a16="http://schemas.microsoft.com/office/drawing/2014/main" id="{09889997-C838-57AA-7422-EDF57DA69F17}"/>
              </a:ext>
            </a:extLst>
          </p:cNvPr>
          <p:cNvSpPr>
            <a:spLocks noChangeArrowheads="1"/>
          </p:cNvSpPr>
          <p:nvPr userDrawn="1"/>
        </p:nvSpPr>
        <p:spPr bwMode="auto">
          <a:xfrm>
            <a:off x="11490325" y="5638800"/>
            <a:ext cx="9982200" cy="26563638"/>
          </a:xfrm>
          <a:prstGeom prst="rect">
            <a:avLst/>
          </a:prstGeom>
          <a:solidFill>
            <a:srgbClr val="FFFFFF"/>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86050" name="Rectangle 34">
            <a:extLst>
              <a:ext uri="{FF2B5EF4-FFF2-40B4-BE49-F238E27FC236}">
                <a16:creationId xmlns:a16="http://schemas.microsoft.com/office/drawing/2014/main" id="{366A01A2-865F-61F1-DA5C-3E3B7A988BAA}"/>
              </a:ext>
            </a:extLst>
          </p:cNvPr>
          <p:cNvSpPr>
            <a:spLocks noChangeArrowheads="1"/>
          </p:cNvSpPr>
          <p:nvPr userDrawn="1"/>
        </p:nvSpPr>
        <p:spPr bwMode="auto">
          <a:xfrm>
            <a:off x="22272625" y="5638800"/>
            <a:ext cx="9982200" cy="26563638"/>
          </a:xfrm>
          <a:prstGeom prst="rect">
            <a:avLst/>
          </a:prstGeom>
          <a:solidFill>
            <a:srgbClr val="FFFFFF"/>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86051" name="Rectangle 35">
            <a:extLst>
              <a:ext uri="{FF2B5EF4-FFF2-40B4-BE49-F238E27FC236}">
                <a16:creationId xmlns:a16="http://schemas.microsoft.com/office/drawing/2014/main" id="{13871133-79C8-F6E2-106D-5C29DEC78CEC}"/>
              </a:ext>
            </a:extLst>
          </p:cNvPr>
          <p:cNvSpPr>
            <a:spLocks noChangeArrowheads="1"/>
          </p:cNvSpPr>
          <p:nvPr userDrawn="1"/>
        </p:nvSpPr>
        <p:spPr bwMode="auto">
          <a:xfrm>
            <a:off x="33078738" y="5638800"/>
            <a:ext cx="9982200" cy="26563638"/>
          </a:xfrm>
          <a:prstGeom prst="rect">
            <a:avLst/>
          </a:prstGeom>
          <a:solidFill>
            <a:srgbClr val="FFFFFF"/>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8600">
          <a:solidFill>
            <a:srgbClr val="FFFFFF"/>
          </a:solidFill>
          <a:latin typeface="+mj-lt"/>
          <a:ea typeface="ヒラギノ角ゴ Pro W3" charset="-128"/>
          <a:cs typeface="ヒラギノ角ゴ Pro W3" charset="-128"/>
        </a:defRPr>
      </a:lvl1pPr>
      <a:lvl2pPr algn="ctr" rtl="0" eaLnBrk="0" fontAlgn="base" hangingPunct="0">
        <a:spcBef>
          <a:spcPct val="0"/>
        </a:spcBef>
        <a:spcAft>
          <a:spcPct val="0"/>
        </a:spcAft>
        <a:defRPr sz="8600">
          <a:solidFill>
            <a:srgbClr val="FFFFFF"/>
          </a:solidFill>
          <a:latin typeface="Arial Black" pitchFamily="34" charset="0"/>
          <a:ea typeface="ヒラギノ角ゴ Pro W3" charset="-128"/>
          <a:cs typeface="ヒラギノ角ゴ Pro W3" charset="-128"/>
        </a:defRPr>
      </a:lvl2pPr>
      <a:lvl3pPr algn="ctr" rtl="0" eaLnBrk="0" fontAlgn="base" hangingPunct="0">
        <a:spcBef>
          <a:spcPct val="0"/>
        </a:spcBef>
        <a:spcAft>
          <a:spcPct val="0"/>
        </a:spcAft>
        <a:defRPr sz="8600">
          <a:solidFill>
            <a:srgbClr val="FFFFFF"/>
          </a:solidFill>
          <a:latin typeface="Arial Black" pitchFamily="34" charset="0"/>
          <a:ea typeface="ヒラギノ角ゴ Pro W3" charset="-128"/>
          <a:cs typeface="ヒラギノ角ゴ Pro W3" charset="-128"/>
        </a:defRPr>
      </a:lvl3pPr>
      <a:lvl4pPr algn="ctr" rtl="0" eaLnBrk="0" fontAlgn="base" hangingPunct="0">
        <a:spcBef>
          <a:spcPct val="0"/>
        </a:spcBef>
        <a:spcAft>
          <a:spcPct val="0"/>
        </a:spcAft>
        <a:defRPr sz="8600">
          <a:solidFill>
            <a:srgbClr val="FFFFFF"/>
          </a:solidFill>
          <a:latin typeface="Arial Black" pitchFamily="34" charset="0"/>
          <a:ea typeface="ヒラギノ角ゴ Pro W3" charset="-128"/>
          <a:cs typeface="ヒラギノ角ゴ Pro W3" charset="-128"/>
        </a:defRPr>
      </a:lvl4pPr>
      <a:lvl5pPr algn="ctr" rtl="0" eaLnBrk="0" fontAlgn="base" hangingPunct="0">
        <a:spcBef>
          <a:spcPct val="0"/>
        </a:spcBef>
        <a:spcAft>
          <a:spcPct val="0"/>
        </a:spcAft>
        <a:defRPr sz="8600">
          <a:solidFill>
            <a:srgbClr val="FFFFFF"/>
          </a:solidFill>
          <a:latin typeface="Arial Black" pitchFamily="34" charset="0"/>
          <a:ea typeface="ヒラギノ角ゴ Pro W3" charset="-128"/>
          <a:cs typeface="ヒラギノ角ゴ Pro W3" charset="-128"/>
        </a:defRPr>
      </a:lvl5pPr>
      <a:lvl6pPr marL="457200" algn="ctr" rtl="0" fontAlgn="base">
        <a:spcBef>
          <a:spcPct val="0"/>
        </a:spcBef>
        <a:spcAft>
          <a:spcPct val="0"/>
        </a:spcAft>
        <a:defRPr sz="8600">
          <a:solidFill>
            <a:srgbClr val="FFFFFF"/>
          </a:solidFill>
          <a:latin typeface="Arial Black" pitchFamily="34" charset="0"/>
        </a:defRPr>
      </a:lvl6pPr>
      <a:lvl7pPr marL="914400" algn="ctr" rtl="0" fontAlgn="base">
        <a:spcBef>
          <a:spcPct val="0"/>
        </a:spcBef>
        <a:spcAft>
          <a:spcPct val="0"/>
        </a:spcAft>
        <a:defRPr sz="8600">
          <a:solidFill>
            <a:srgbClr val="FFFFFF"/>
          </a:solidFill>
          <a:latin typeface="Arial Black" pitchFamily="34" charset="0"/>
        </a:defRPr>
      </a:lvl7pPr>
      <a:lvl8pPr marL="1371600" algn="ctr" rtl="0" fontAlgn="base">
        <a:spcBef>
          <a:spcPct val="0"/>
        </a:spcBef>
        <a:spcAft>
          <a:spcPct val="0"/>
        </a:spcAft>
        <a:defRPr sz="8600">
          <a:solidFill>
            <a:srgbClr val="FFFFFF"/>
          </a:solidFill>
          <a:latin typeface="Arial Black" pitchFamily="34" charset="0"/>
        </a:defRPr>
      </a:lvl8pPr>
      <a:lvl9pPr marL="1828800" algn="ctr" rtl="0" fontAlgn="base">
        <a:spcBef>
          <a:spcPct val="0"/>
        </a:spcBef>
        <a:spcAft>
          <a:spcPct val="0"/>
        </a:spcAft>
        <a:defRPr sz="8600">
          <a:solidFill>
            <a:srgbClr val="FFFFFF"/>
          </a:solidFill>
          <a:latin typeface="Arial Black" pitchFamily="34" charset="0"/>
        </a:defRPr>
      </a:lvl9pPr>
    </p:titleStyle>
    <p:bodyStyle>
      <a:lvl1pPr marL="342900" indent="-342900" algn="l" rtl="0" eaLnBrk="0" fontAlgn="base" hangingPunct="0">
        <a:spcBef>
          <a:spcPct val="20000"/>
        </a:spcBef>
        <a:spcAft>
          <a:spcPct val="0"/>
        </a:spcAft>
        <a:buChar char="•"/>
        <a:defRPr sz="2900">
          <a:solidFill>
            <a:schemeClr val="tx1"/>
          </a:solidFill>
          <a:latin typeface="+mn-lt"/>
          <a:ea typeface="ヒラギノ角ゴ Pro W3" charset="-128"/>
          <a:cs typeface="ヒラギノ角ゴ Pro W3" charset="-128"/>
        </a:defRPr>
      </a:lvl1pPr>
      <a:lvl2pPr marL="739775" indent="-282575" algn="l" rtl="0" eaLnBrk="0" fontAlgn="base" hangingPunct="0">
        <a:spcBef>
          <a:spcPct val="20000"/>
        </a:spcBef>
        <a:spcAft>
          <a:spcPct val="0"/>
        </a:spcAft>
        <a:buChar char="–"/>
        <a:defRPr sz="2900">
          <a:solidFill>
            <a:schemeClr val="tx1"/>
          </a:solidFill>
          <a:latin typeface="+mn-lt"/>
          <a:ea typeface="ヒラギノ角ゴ Pro W3" charset="-128"/>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defRPr>
      </a:lvl3pPr>
      <a:lvl4pPr marL="1600200" indent="-228600" algn="l" rtl="0" eaLnBrk="0" fontAlgn="base" hangingPunct="0">
        <a:spcBef>
          <a:spcPct val="20000"/>
        </a:spcBef>
        <a:spcAft>
          <a:spcPct val="0"/>
        </a:spcAft>
        <a:buChar char="–"/>
        <a:defRPr sz="1900">
          <a:solidFill>
            <a:schemeClr val="tx1"/>
          </a:solidFill>
          <a:latin typeface="+mn-lt"/>
          <a:ea typeface="ヒラギノ角ゴ Pro W3" charset="-128"/>
        </a:defRPr>
      </a:lvl4pPr>
      <a:lvl5pPr marL="2057400" indent="-228600" algn="l" rtl="0" eaLnBrk="0" fontAlgn="base" hangingPunct="0">
        <a:spcBef>
          <a:spcPct val="20000"/>
        </a:spcBef>
        <a:spcAft>
          <a:spcPct val="0"/>
        </a:spcAft>
        <a:buChar char="»"/>
        <a:defRPr sz="1900">
          <a:solidFill>
            <a:schemeClr val="tx1"/>
          </a:solidFill>
          <a:latin typeface="+mn-lt"/>
          <a:ea typeface="ヒラギノ角ゴ Pro W3" charset="-128"/>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0226" name="Rectangle 2">
            <a:extLst>
              <a:ext uri="{FF2B5EF4-FFF2-40B4-BE49-F238E27FC236}">
                <a16:creationId xmlns:a16="http://schemas.microsoft.com/office/drawing/2014/main" id="{58859669-54E3-8348-A07D-5909AE908AE4}"/>
              </a:ext>
            </a:extLst>
          </p:cNvPr>
          <p:cNvSpPr>
            <a:spLocks noChangeArrowheads="1"/>
          </p:cNvSpPr>
          <p:nvPr userDrawn="1"/>
        </p:nvSpPr>
        <p:spPr bwMode="auto">
          <a:xfrm>
            <a:off x="0" y="0"/>
            <a:ext cx="43891200" cy="4800600"/>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0227" name="Rectangle 3">
            <a:extLst>
              <a:ext uri="{FF2B5EF4-FFF2-40B4-BE49-F238E27FC236}">
                <a16:creationId xmlns:a16="http://schemas.microsoft.com/office/drawing/2014/main" id="{3ACB539C-1B71-4E37-40C7-94A39F195102}"/>
              </a:ext>
            </a:extLst>
          </p:cNvPr>
          <p:cNvSpPr>
            <a:spLocks noChangeArrowheads="1"/>
          </p:cNvSpPr>
          <p:nvPr userDrawn="1"/>
        </p:nvSpPr>
        <p:spPr bwMode="auto">
          <a:xfrm>
            <a:off x="693738" y="5638800"/>
            <a:ext cx="9974262" cy="26563638"/>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0228" name="Rectangle 4">
            <a:extLst>
              <a:ext uri="{FF2B5EF4-FFF2-40B4-BE49-F238E27FC236}">
                <a16:creationId xmlns:a16="http://schemas.microsoft.com/office/drawing/2014/main" id="{26373D3D-1882-B916-15DE-F75E19E7AE15}"/>
              </a:ext>
            </a:extLst>
          </p:cNvPr>
          <p:cNvSpPr>
            <a:spLocks noChangeArrowheads="1"/>
          </p:cNvSpPr>
          <p:nvPr userDrawn="1"/>
        </p:nvSpPr>
        <p:spPr bwMode="auto">
          <a:xfrm>
            <a:off x="0" y="4800600"/>
            <a:ext cx="43891200" cy="130175"/>
          </a:xfrm>
          <a:prstGeom prst="rect">
            <a:avLst/>
          </a:prstGeom>
          <a:solidFill>
            <a:srgbClr val="660000"/>
          </a:solidFill>
          <a:ln w="9525">
            <a:noFill/>
            <a:miter lim="800000"/>
            <a:headEnd/>
            <a:tailEnd/>
          </a:ln>
          <a:effectLst/>
        </p:spPr>
        <p:txBody>
          <a:bodyPr wrap="none" anchor="ctr"/>
          <a:lstStyle/>
          <a:p>
            <a:pPr>
              <a:defRPr/>
            </a:pPr>
            <a:endParaRPr lang="en-US">
              <a:latin typeface="Arial Narrow" charset="0"/>
              <a:ea typeface="+mn-ea"/>
            </a:endParaRPr>
          </a:p>
        </p:txBody>
      </p:sp>
      <p:sp>
        <p:nvSpPr>
          <p:cNvPr id="180229" name="Text Box 5">
            <a:extLst>
              <a:ext uri="{FF2B5EF4-FFF2-40B4-BE49-F238E27FC236}">
                <a16:creationId xmlns:a16="http://schemas.microsoft.com/office/drawing/2014/main" id="{095765D9-DA07-94C4-FF50-E5AB78C7F9CE}"/>
              </a:ext>
            </a:extLst>
          </p:cNvPr>
          <p:cNvSpPr txBox="1">
            <a:spLocks noChangeArrowheads="1"/>
          </p:cNvSpPr>
          <p:nvPr userDrawn="1"/>
        </p:nvSpPr>
        <p:spPr bwMode="auto">
          <a:xfrm>
            <a:off x="609600" y="32445325"/>
            <a:ext cx="2514600" cy="315913"/>
          </a:xfrm>
          <a:prstGeom prst="rect">
            <a:avLst/>
          </a:prstGeom>
          <a:noFill/>
          <a:ln w="9525">
            <a:noFill/>
            <a:miter lim="800000"/>
            <a:headEnd/>
            <a:tailEnd/>
          </a:ln>
          <a:effectLst/>
        </p:spPr>
        <p:txBody>
          <a:bodyPr lIns="91267" tIns="45624" rIns="91267" bIns="45624">
            <a:spAutoFit/>
          </a:bodyPr>
          <a:lstStyle/>
          <a:p>
            <a:pPr eaLnBrk="0" hangingPunct="0">
              <a:lnSpc>
                <a:spcPct val="65000"/>
              </a:lnSpc>
              <a:spcBef>
                <a:spcPct val="50000"/>
              </a:spcBef>
              <a:defRPr/>
            </a:pPr>
            <a:r>
              <a:rPr lang="en-US" sz="500" b="1">
                <a:solidFill>
                  <a:schemeClr val="bg2"/>
                </a:solidFill>
                <a:latin typeface="Arial" charset="0"/>
                <a:ea typeface="+mn-ea"/>
              </a:rPr>
              <a:t>POSTER TEMPLATE BY:</a:t>
            </a:r>
          </a:p>
          <a:p>
            <a:pPr eaLnBrk="0" hangingPunct="0">
              <a:lnSpc>
                <a:spcPct val="65000"/>
              </a:lnSpc>
              <a:spcBef>
                <a:spcPct val="50000"/>
              </a:spcBef>
              <a:defRPr/>
            </a:pPr>
            <a:r>
              <a:rPr lang="en-US" sz="1000" b="1">
                <a:solidFill>
                  <a:schemeClr val="bg2"/>
                </a:solidFill>
                <a:latin typeface="Arial" charset="0"/>
                <a:ea typeface="+mn-ea"/>
              </a:rPr>
              <a:t>www.PosterPresentations.com</a:t>
            </a:r>
          </a:p>
        </p:txBody>
      </p:sp>
      <p:sp>
        <p:nvSpPr>
          <p:cNvPr id="13318" name="Rectangle 6">
            <a:extLst>
              <a:ext uri="{FF2B5EF4-FFF2-40B4-BE49-F238E27FC236}">
                <a16:creationId xmlns:a16="http://schemas.microsoft.com/office/drawing/2014/main" id="{E09DFEE0-478B-C93D-C7D2-0A91CD6C378B}"/>
              </a:ext>
            </a:extLst>
          </p:cNvPr>
          <p:cNvSpPr>
            <a:spLocks noGrp="1" noChangeArrowheads="1"/>
          </p:cNvSpPr>
          <p:nvPr>
            <p:ph type="title"/>
          </p:nvPr>
        </p:nvSpPr>
        <p:spPr bwMode="auto">
          <a:xfrm>
            <a:off x="960438" y="1273175"/>
            <a:ext cx="41924287" cy="220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67" tIns="45624" rIns="91267" bIns="45624" numCol="1" anchor="ctr" anchorCtr="0" compatLnSpc="1">
            <a:prstTxWarp prst="textNoShape">
              <a:avLst/>
            </a:prstTxWarp>
          </a:bodyPr>
          <a:lstStyle/>
          <a:p>
            <a:pPr lvl="0"/>
            <a:r>
              <a:rPr lang="en-US" altLang="en-US"/>
              <a:t>Click to edit Master title style</a:t>
            </a:r>
          </a:p>
        </p:txBody>
      </p:sp>
      <p:sp>
        <p:nvSpPr>
          <p:cNvPr id="13319" name="Rectangle 7">
            <a:extLst>
              <a:ext uri="{FF2B5EF4-FFF2-40B4-BE49-F238E27FC236}">
                <a16:creationId xmlns:a16="http://schemas.microsoft.com/office/drawing/2014/main" id="{C4F633F2-2009-8B99-7510-727ECFA77754}"/>
              </a:ext>
            </a:extLst>
          </p:cNvPr>
          <p:cNvSpPr>
            <a:spLocks noGrp="1" noChangeArrowheads="1"/>
          </p:cNvSpPr>
          <p:nvPr>
            <p:ph type="body" idx="1"/>
          </p:nvPr>
        </p:nvSpPr>
        <p:spPr bwMode="auto">
          <a:xfrm>
            <a:off x="693738" y="5638800"/>
            <a:ext cx="9974262" cy="265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6408" tIns="456408" rIns="456408" bIns="45640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80232" name="Rectangle 8">
            <a:extLst>
              <a:ext uri="{FF2B5EF4-FFF2-40B4-BE49-F238E27FC236}">
                <a16:creationId xmlns:a16="http://schemas.microsoft.com/office/drawing/2014/main" id="{4CCA70CE-ED84-14B7-CF8C-962B6861E81C}"/>
              </a:ext>
            </a:extLst>
          </p:cNvPr>
          <p:cNvSpPr>
            <a:spLocks noChangeArrowheads="1"/>
          </p:cNvSpPr>
          <p:nvPr userDrawn="1"/>
        </p:nvSpPr>
        <p:spPr bwMode="auto">
          <a:xfrm>
            <a:off x="0" y="0"/>
            <a:ext cx="43891200" cy="32918400"/>
          </a:xfrm>
          <a:prstGeom prst="rect">
            <a:avLst/>
          </a:prstGeom>
          <a:noFill/>
          <a:ln w="3175">
            <a:solidFill>
              <a:schemeClr val="tx2"/>
            </a:solidFill>
            <a:miter lim="800000"/>
            <a:headEnd/>
            <a:tailEnd/>
          </a:ln>
          <a:effectLst/>
        </p:spPr>
        <p:txBody>
          <a:bodyPr wrap="none" anchor="ctr"/>
          <a:lstStyle/>
          <a:p>
            <a:pPr>
              <a:defRPr/>
            </a:pPr>
            <a:endParaRPr lang="en-US">
              <a:latin typeface="Arial Narrow" charset="0"/>
              <a:ea typeface="+mn-ea"/>
            </a:endParaRPr>
          </a:p>
        </p:txBody>
      </p:sp>
      <p:sp>
        <p:nvSpPr>
          <p:cNvPr id="180233" name="Rectangle 9">
            <a:extLst>
              <a:ext uri="{FF2B5EF4-FFF2-40B4-BE49-F238E27FC236}">
                <a16:creationId xmlns:a16="http://schemas.microsoft.com/office/drawing/2014/main" id="{137871F9-0A3D-BFC3-43F4-CAAA63D7F716}"/>
              </a:ext>
            </a:extLst>
          </p:cNvPr>
          <p:cNvSpPr>
            <a:spLocks noChangeArrowheads="1"/>
          </p:cNvSpPr>
          <p:nvPr userDrawn="1"/>
        </p:nvSpPr>
        <p:spPr bwMode="auto">
          <a:xfrm>
            <a:off x="11490325" y="5638800"/>
            <a:ext cx="20764500" cy="26563638"/>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0235" name="Rectangle 11">
            <a:extLst>
              <a:ext uri="{FF2B5EF4-FFF2-40B4-BE49-F238E27FC236}">
                <a16:creationId xmlns:a16="http://schemas.microsoft.com/office/drawing/2014/main" id="{DF451C91-D993-25F0-D731-987DF2D6FDAF}"/>
              </a:ext>
            </a:extLst>
          </p:cNvPr>
          <p:cNvSpPr>
            <a:spLocks noChangeArrowheads="1"/>
          </p:cNvSpPr>
          <p:nvPr userDrawn="1"/>
        </p:nvSpPr>
        <p:spPr bwMode="auto">
          <a:xfrm>
            <a:off x="33078738" y="5638800"/>
            <a:ext cx="9982200" cy="26563638"/>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8600">
          <a:solidFill>
            <a:schemeClr val="tx2"/>
          </a:solidFill>
          <a:latin typeface="+mj-lt"/>
          <a:ea typeface="ヒラギノ角ゴ Pro W3" charset="-128"/>
          <a:cs typeface="ヒラギノ角ゴ Pro W3" charset="-128"/>
        </a:defRPr>
      </a:lvl1pPr>
      <a:lvl2pPr algn="ctr" rtl="0" eaLnBrk="0" fontAlgn="base" hangingPunct="0">
        <a:spcBef>
          <a:spcPct val="0"/>
        </a:spcBef>
        <a:spcAft>
          <a:spcPct val="0"/>
        </a:spcAft>
        <a:defRPr sz="8600">
          <a:solidFill>
            <a:schemeClr val="tx2"/>
          </a:solidFill>
          <a:latin typeface="Arial Black" pitchFamily="34" charset="0"/>
          <a:ea typeface="ヒラギノ角ゴ Pro W3" charset="-128"/>
          <a:cs typeface="ヒラギノ角ゴ Pro W3" charset="-128"/>
        </a:defRPr>
      </a:lvl2pPr>
      <a:lvl3pPr algn="ctr" rtl="0" eaLnBrk="0" fontAlgn="base" hangingPunct="0">
        <a:spcBef>
          <a:spcPct val="0"/>
        </a:spcBef>
        <a:spcAft>
          <a:spcPct val="0"/>
        </a:spcAft>
        <a:defRPr sz="8600">
          <a:solidFill>
            <a:schemeClr val="tx2"/>
          </a:solidFill>
          <a:latin typeface="Arial Black" pitchFamily="34" charset="0"/>
          <a:ea typeface="ヒラギノ角ゴ Pro W3" charset="-128"/>
          <a:cs typeface="ヒラギノ角ゴ Pro W3" charset="-128"/>
        </a:defRPr>
      </a:lvl3pPr>
      <a:lvl4pPr algn="ctr" rtl="0" eaLnBrk="0" fontAlgn="base" hangingPunct="0">
        <a:spcBef>
          <a:spcPct val="0"/>
        </a:spcBef>
        <a:spcAft>
          <a:spcPct val="0"/>
        </a:spcAft>
        <a:defRPr sz="8600">
          <a:solidFill>
            <a:schemeClr val="tx2"/>
          </a:solidFill>
          <a:latin typeface="Arial Black" pitchFamily="34" charset="0"/>
          <a:ea typeface="ヒラギノ角ゴ Pro W3" charset="-128"/>
          <a:cs typeface="ヒラギノ角ゴ Pro W3" charset="-128"/>
        </a:defRPr>
      </a:lvl4pPr>
      <a:lvl5pPr algn="ctr" rtl="0" eaLnBrk="0" fontAlgn="base" hangingPunct="0">
        <a:spcBef>
          <a:spcPct val="0"/>
        </a:spcBef>
        <a:spcAft>
          <a:spcPct val="0"/>
        </a:spcAft>
        <a:defRPr sz="8600">
          <a:solidFill>
            <a:schemeClr val="tx2"/>
          </a:solidFill>
          <a:latin typeface="Arial Black" pitchFamily="34" charset="0"/>
          <a:ea typeface="ヒラギノ角ゴ Pro W3" charset="-128"/>
          <a:cs typeface="ヒラギノ角ゴ Pro W3" charset="-128"/>
        </a:defRPr>
      </a:lvl5pPr>
      <a:lvl6pPr marL="457200" algn="ctr" rtl="0" fontAlgn="base">
        <a:spcBef>
          <a:spcPct val="0"/>
        </a:spcBef>
        <a:spcAft>
          <a:spcPct val="0"/>
        </a:spcAft>
        <a:defRPr sz="8600">
          <a:solidFill>
            <a:schemeClr val="tx2"/>
          </a:solidFill>
          <a:latin typeface="Arial Black" pitchFamily="34" charset="0"/>
        </a:defRPr>
      </a:lvl6pPr>
      <a:lvl7pPr marL="914400" algn="ctr" rtl="0" fontAlgn="base">
        <a:spcBef>
          <a:spcPct val="0"/>
        </a:spcBef>
        <a:spcAft>
          <a:spcPct val="0"/>
        </a:spcAft>
        <a:defRPr sz="8600">
          <a:solidFill>
            <a:schemeClr val="tx2"/>
          </a:solidFill>
          <a:latin typeface="Arial Black" pitchFamily="34" charset="0"/>
        </a:defRPr>
      </a:lvl7pPr>
      <a:lvl8pPr marL="1371600" algn="ctr" rtl="0" fontAlgn="base">
        <a:spcBef>
          <a:spcPct val="0"/>
        </a:spcBef>
        <a:spcAft>
          <a:spcPct val="0"/>
        </a:spcAft>
        <a:defRPr sz="8600">
          <a:solidFill>
            <a:schemeClr val="tx2"/>
          </a:solidFill>
          <a:latin typeface="Arial Black" pitchFamily="34" charset="0"/>
        </a:defRPr>
      </a:lvl8pPr>
      <a:lvl9pPr marL="1828800" algn="ctr" rtl="0" fontAlgn="base">
        <a:spcBef>
          <a:spcPct val="0"/>
        </a:spcBef>
        <a:spcAft>
          <a:spcPct val="0"/>
        </a:spcAft>
        <a:defRPr sz="8600">
          <a:solidFill>
            <a:schemeClr val="tx2"/>
          </a:solidFill>
          <a:latin typeface="Arial Black" pitchFamily="34" charset="0"/>
        </a:defRPr>
      </a:lvl9pPr>
    </p:titleStyle>
    <p:bodyStyle>
      <a:lvl1pPr marL="342900" indent="-342900" algn="l" rtl="0" eaLnBrk="0" fontAlgn="base" hangingPunct="0">
        <a:spcBef>
          <a:spcPct val="20000"/>
        </a:spcBef>
        <a:spcAft>
          <a:spcPct val="0"/>
        </a:spcAft>
        <a:buChar char="•"/>
        <a:defRPr sz="2900">
          <a:solidFill>
            <a:schemeClr val="tx1"/>
          </a:solidFill>
          <a:latin typeface="+mn-lt"/>
          <a:ea typeface="ヒラギノ角ゴ Pro W3" charset="-128"/>
          <a:cs typeface="ヒラギノ角ゴ Pro W3" charset="-128"/>
        </a:defRPr>
      </a:lvl1pPr>
      <a:lvl2pPr marL="739775" indent="-282575" algn="l" rtl="0" eaLnBrk="0" fontAlgn="base" hangingPunct="0">
        <a:spcBef>
          <a:spcPct val="20000"/>
        </a:spcBef>
        <a:spcAft>
          <a:spcPct val="0"/>
        </a:spcAft>
        <a:buChar char="–"/>
        <a:defRPr sz="2900">
          <a:solidFill>
            <a:schemeClr val="tx1"/>
          </a:solidFill>
          <a:latin typeface="+mn-lt"/>
          <a:ea typeface="ヒラギノ角ゴ Pro W3" charset="-128"/>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defRPr>
      </a:lvl3pPr>
      <a:lvl4pPr marL="1600200" indent="-228600" algn="l" rtl="0" eaLnBrk="0" fontAlgn="base" hangingPunct="0">
        <a:spcBef>
          <a:spcPct val="20000"/>
        </a:spcBef>
        <a:spcAft>
          <a:spcPct val="0"/>
        </a:spcAft>
        <a:buChar char="–"/>
        <a:defRPr sz="1900">
          <a:solidFill>
            <a:schemeClr val="tx1"/>
          </a:solidFill>
          <a:latin typeface="+mn-lt"/>
          <a:ea typeface="ヒラギノ角ゴ Pro W3" charset="-128"/>
        </a:defRPr>
      </a:lvl4pPr>
      <a:lvl5pPr marL="2057400" indent="-228600" algn="l" rtl="0" eaLnBrk="0" fontAlgn="base" hangingPunct="0">
        <a:spcBef>
          <a:spcPct val="20000"/>
        </a:spcBef>
        <a:spcAft>
          <a:spcPct val="0"/>
        </a:spcAft>
        <a:buChar char="»"/>
        <a:defRPr sz="1900">
          <a:solidFill>
            <a:schemeClr val="tx1"/>
          </a:solidFill>
          <a:latin typeface="+mn-lt"/>
          <a:ea typeface="ヒラギノ角ゴ Pro W3" charset="-128"/>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1250" name="Rectangle 2">
            <a:extLst>
              <a:ext uri="{FF2B5EF4-FFF2-40B4-BE49-F238E27FC236}">
                <a16:creationId xmlns:a16="http://schemas.microsoft.com/office/drawing/2014/main" id="{8A4B77FA-397E-7699-41EE-BEFE4A31CC11}"/>
              </a:ext>
            </a:extLst>
          </p:cNvPr>
          <p:cNvSpPr>
            <a:spLocks noChangeArrowheads="1"/>
          </p:cNvSpPr>
          <p:nvPr userDrawn="1"/>
        </p:nvSpPr>
        <p:spPr bwMode="auto">
          <a:xfrm>
            <a:off x="0" y="0"/>
            <a:ext cx="43891200" cy="4800600"/>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1251" name="Rectangle 3">
            <a:extLst>
              <a:ext uri="{FF2B5EF4-FFF2-40B4-BE49-F238E27FC236}">
                <a16:creationId xmlns:a16="http://schemas.microsoft.com/office/drawing/2014/main" id="{EEFF6710-B802-B62C-9E44-27AA31D67F92}"/>
              </a:ext>
            </a:extLst>
          </p:cNvPr>
          <p:cNvSpPr>
            <a:spLocks noChangeArrowheads="1"/>
          </p:cNvSpPr>
          <p:nvPr userDrawn="1"/>
        </p:nvSpPr>
        <p:spPr bwMode="auto">
          <a:xfrm>
            <a:off x="693738" y="5638800"/>
            <a:ext cx="42367200" cy="26563638"/>
          </a:xfrm>
          <a:prstGeom prst="rect">
            <a:avLst/>
          </a:prstGeom>
          <a:solidFill>
            <a:schemeClr val="accent1"/>
          </a:solidFill>
          <a:ln w="9525">
            <a:solidFill>
              <a:schemeClr val="tx1"/>
            </a:solidFill>
            <a:miter lim="800000"/>
            <a:headEnd/>
            <a:tailEnd/>
          </a:ln>
          <a:effectLst/>
        </p:spPr>
        <p:txBody>
          <a:bodyPr wrap="none" anchor="ctr"/>
          <a:lstStyle/>
          <a:p>
            <a:pPr>
              <a:defRPr/>
            </a:pPr>
            <a:endParaRPr lang="en-US">
              <a:latin typeface="Arial Narrow" charset="0"/>
              <a:ea typeface="+mn-ea"/>
            </a:endParaRPr>
          </a:p>
        </p:txBody>
      </p:sp>
      <p:sp>
        <p:nvSpPr>
          <p:cNvPr id="181252" name="Rectangle 4">
            <a:extLst>
              <a:ext uri="{FF2B5EF4-FFF2-40B4-BE49-F238E27FC236}">
                <a16:creationId xmlns:a16="http://schemas.microsoft.com/office/drawing/2014/main" id="{7371FDE4-1549-8EFD-6C09-236C40C839A5}"/>
              </a:ext>
            </a:extLst>
          </p:cNvPr>
          <p:cNvSpPr>
            <a:spLocks noChangeArrowheads="1"/>
          </p:cNvSpPr>
          <p:nvPr userDrawn="1"/>
        </p:nvSpPr>
        <p:spPr bwMode="auto">
          <a:xfrm>
            <a:off x="0" y="4800600"/>
            <a:ext cx="43891200" cy="130175"/>
          </a:xfrm>
          <a:prstGeom prst="rect">
            <a:avLst/>
          </a:prstGeom>
          <a:solidFill>
            <a:srgbClr val="660000"/>
          </a:solidFill>
          <a:ln w="9525">
            <a:noFill/>
            <a:miter lim="800000"/>
            <a:headEnd/>
            <a:tailEnd/>
          </a:ln>
          <a:effectLst/>
        </p:spPr>
        <p:txBody>
          <a:bodyPr wrap="none" anchor="ctr"/>
          <a:lstStyle/>
          <a:p>
            <a:pPr>
              <a:defRPr/>
            </a:pPr>
            <a:endParaRPr lang="en-US">
              <a:latin typeface="Arial Narrow" charset="0"/>
              <a:ea typeface="+mn-ea"/>
            </a:endParaRPr>
          </a:p>
        </p:txBody>
      </p:sp>
      <p:sp>
        <p:nvSpPr>
          <p:cNvPr id="181253" name="Text Box 5">
            <a:extLst>
              <a:ext uri="{FF2B5EF4-FFF2-40B4-BE49-F238E27FC236}">
                <a16:creationId xmlns:a16="http://schemas.microsoft.com/office/drawing/2014/main" id="{C66E3A52-EEA9-AB0C-9A99-C1533C807AA2}"/>
              </a:ext>
            </a:extLst>
          </p:cNvPr>
          <p:cNvSpPr txBox="1">
            <a:spLocks noChangeArrowheads="1"/>
          </p:cNvSpPr>
          <p:nvPr userDrawn="1"/>
        </p:nvSpPr>
        <p:spPr bwMode="auto">
          <a:xfrm>
            <a:off x="609600" y="32445325"/>
            <a:ext cx="2514600" cy="315913"/>
          </a:xfrm>
          <a:prstGeom prst="rect">
            <a:avLst/>
          </a:prstGeom>
          <a:noFill/>
          <a:ln w="9525">
            <a:noFill/>
            <a:miter lim="800000"/>
            <a:headEnd/>
            <a:tailEnd/>
          </a:ln>
          <a:effectLst/>
        </p:spPr>
        <p:txBody>
          <a:bodyPr lIns="91267" tIns="45624" rIns="91267" bIns="45624">
            <a:spAutoFit/>
          </a:bodyPr>
          <a:lstStyle/>
          <a:p>
            <a:pPr eaLnBrk="0" hangingPunct="0">
              <a:lnSpc>
                <a:spcPct val="65000"/>
              </a:lnSpc>
              <a:spcBef>
                <a:spcPct val="50000"/>
              </a:spcBef>
              <a:defRPr/>
            </a:pPr>
            <a:r>
              <a:rPr lang="en-US" sz="500" b="1">
                <a:solidFill>
                  <a:schemeClr val="bg2"/>
                </a:solidFill>
                <a:latin typeface="Arial" charset="0"/>
                <a:ea typeface="+mn-ea"/>
              </a:rPr>
              <a:t>POSTER TEMPLATE BY:</a:t>
            </a:r>
          </a:p>
          <a:p>
            <a:pPr eaLnBrk="0" hangingPunct="0">
              <a:lnSpc>
                <a:spcPct val="65000"/>
              </a:lnSpc>
              <a:spcBef>
                <a:spcPct val="50000"/>
              </a:spcBef>
              <a:defRPr/>
            </a:pPr>
            <a:r>
              <a:rPr lang="en-US" sz="1000" b="1">
                <a:solidFill>
                  <a:schemeClr val="bg2"/>
                </a:solidFill>
                <a:latin typeface="Arial" charset="0"/>
                <a:ea typeface="+mn-ea"/>
              </a:rPr>
              <a:t>www.PosterPresentations.com</a:t>
            </a:r>
          </a:p>
        </p:txBody>
      </p:sp>
      <p:sp>
        <p:nvSpPr>
          <p:cNvPr id="25606" name="Rectangle 6">
            <a:extLst>
              <a:ext uri="{FF2B5EF4-FFF2-40B4-BE49-F238E27FC236}">
                <a16:creationId xmlns:a16="http://schemas.microsoft.com/office/drawing/2014/main" id="{4E47AEA1-E30E-0D9A-95FE-E139CB39ADB5}"/>
              </a:ext>
            </a:extLst>
          </p:cNvPr>
          <p:cNvSpPr>
            <a:spLocks noGrp="1" noChangeArrowheads="1"/>
          </p:cNvSpPr>
          <p:nvPr>
            <p:ph type="title"/>
          </p:nvPr>
        </p:nvSpPr>
        <p:spPr bwMode="auto">
          <a:xfrm>
            <a:off x="960438" y="1273175"/>
            <a:ext cx="41924287" cy="220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267" tIns="45624" rIns="91267" bIns="45624" numCol="1" anchor="ctr" anchorCtr="0" compatLnSpc="1">
            <a:prstTxWarp prst="textNoShape">
              <a:avLst/>
            </a:prstTxWarp>
          </a:bodyPr>
          <a:lstStyle/>
          <a:p>
            <a:pPr lvl="0"/>
            <a:r>
              <a:rPr lang="en-US" altLang="en-US"/>
              <a:t>Click to edit Master title style</a:t>
            </a:r>
          </a:p>
        </p:txBody>
      </p:sp>
      <p:sp>
        <p:nvSpPr>
          <p:cNvPr id="25607" name="Rectangle 7">
            <a:extLst>
              <a:ext uri="{FF2B5EF4-FFF2-40B4-BE49-F238E27FC236}">
                <a16:creationId xmlns:a16="http://schemas.microsoft.com/office/drawing/2014/main" id="{C6F0CC5C-5550-F302-9628-CC06CCB74067}"/>
              </a:ext>
            </a:extLst>
          </p:cNvPr>
          <p:cNvSpPr>
            <a:spLocks noGrp="1" noChangeArrowheads="1"/>
          </p:cNvSpPr>
          <p:nvPr>
            <p:ph type="body" idx="1"/>
          </p:nvPr>
        </p:nvSpPr>
        <p:spPr bwMode="auto">
          <a:xfrm>
            <a:off x="693738" y="5638800"/>
            <a:ext cx="42190987" cy="2656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6408" tIns="456408" rIns="456408" bIns="45640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81256" name="Rectangle 8">
            <a:extLst>
              <a:ext uri="{FF2B5EF4-FFF2-40B4-BE49-F238E27FC236}">
                <a16:creationId xmlns:a16="http://schemas.microsoft.com/office/drawing/2014/main" id="{223BF189-053D-16A9-870C-2531138F4CF5}"/>
              </a:ext>
            </a:extLst>
          </p:cNvPr>
          <p:cNvSpPr>
            <a:spLocks noChangeArrowheads="1"/>
          </p:cNvSpPr>
          <p:nvPr userDrawn="1"/>
        </p:nvSpPr>
        <p:spPr bwMode="auto">
          <a:xfrm>
            <a:off x="0" y="0"/>
            <a:ext cx="43891200" cy="32918400"/>
          </a:xfrm>
          <a:prstGeom prst="rect">
            <a:avLst/>
          </a:prstGeom>
          <a:noFill/>
          <a:ln w="3175">
            <a:solidFill>
              <a:schemeClr val="tx2"/>
            </a:solidFill>
            <a:miter lim="800000"/>
            <a:headEnd/>
            <a:tailEnd/>
          </a:ln>
          <a:effectLst/>
        </p:spPr>
        <p:txBody>
          <a:bodyPr wrap="none" anchor="ctr"/>
          <a:lstStyle/>
          <a:p>
            <a:pPr>
              <a:defRPr/>
            </a:pPr>
            <a:endParaRPr lang="en-US">
              <a:latin typeface="Arial Narrow" charset="0"/>
              <a:ea typeface="+mn-ea"/>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8600">
          <a:solidFill>
            <a:schemeClr val="tx2"/>
          </a:solidFill>
          <a:latin typeface="+mj-lt"/>
          <a:ea typeface="ヒラギノ角ゴ Pro W3" charset="-128"/>
          <a:cs typeface="ヒラギノ角ゴ Pro W3" charset="-128"/>
        </a:defRPr>
      </a:lvl1pPr>
      <a:lvl2pPr algn="ctr" rtl="0" eaLnBrk="0" fontAlgn="base" hangingPunct="0">
        <a:spcBef>
          <a:spcPct val="0"/>
        </a:spcBef>
        <a:spcAft>
          <a:spcPct val="0"/>
        </a:spcAft>
        <a:defRPr sz="8600">
          <a:solidFill>
            <a:schemeClr val="tx2"/>
          </a:solidFill>
          <a:latin typeface="Arial Black" pitchFamily="34" charset="0"/>
          <a:ea typeface="ヒラギノ角ゴ Pro W3" charset="-128"/>
          <a:cs typeface="ヒラギノ角ゴ Pro W3" charset="-128"/>
        </a:defRPr>
      </a:lvl2pPr>
      <a:lvl3pPr algn="ctr" rtl="0" eaLnBrk="0" fontAlgn="base" hangingPunct="0">
        <a:spcBef>
          <a:spcPct val="0"/>
        </a:spcBef>
        <a:spcAft>
          <a:spcPct val="0"/>
        </a:spcAft>
        <a:defRPr sz="8600">
          <a:solidFill>
            <a:schemeClr val="tx2"/>
          </a:solidFill>
          <a:latin typeface="Arial Black" pitchFamily="34" charset="0"/>
          <a:ea typeface="ヒラギノ角ゴ Pro W3" charset="-128"/>
          <a:cs typeface="ヒラギノ角ゴ Pro W3" charset="-128"/>
        </a:defRPr>
      </a:lvl3pPr>
      <a:lvl4pPr algn="ctr" rtl="0" eaLnBrk="0" fontAlgn="base" hangingPunct="0">
        <a:spcBef>
          <a:spcPct val="0"/>
        </a:spcBef>
        <a:spcAft>
          <a:spcPct val="0"/>
        </a:spcAft>
        <a:defRPr sz="8600">
          <a:solidFill>
            <a:schemeClr val="tx2"/>
          </a:solidFill>
          <a:latin typeface="Arial Black" pitchFamily="34" charset="0"/>
          <a:ea typeface="ヒラギノ角ゴ Pro W3" charset="-128"/>
          <a:cs typeface="ヒラギノ角ゴ Pro W3" charset="-128"/>
        </a:defRPr>
      </a:lvl4pPr>
      <a:lvl5pPr algn="ctr" rtl="0" eaLnBrk="0" fontAlgn="base" hangingPunct="0">
        <a:spcBef>
          <a:spcPct val="0"/>
        </a:spcBef>
        <a:spcAft>
          <a:spcPct val="0"/>
        </a:spcAft>
        <a:defRPr sz="8600">
          <a:solidFill>
            <a:schemeClr val="tx2"/>
          </a:solidFill>
          <a:latin typeface="Arial Black" pitchFamily="34" charset="0"/>
          <a:ea typeface="ヒラギノ角ゴ Pro W3" charset="-128"/>
          <a:cs typeface="ヒラギノ角ゴ Pro W3" charset="-128"/>
        </a:defRPr>
      </a:lvl5pPr>
      <a:lvl6pPr marL="457200" algn="ctr" rtl="0" fontAlgn="base">
        <a:spcBef>
          <a:spcPct val="0"/>
        </a:spcBef>
        <a:spcAft>
          <a:spcPct val="0"/>
        </a:spcAft>
        <a:defRPr sz="8600">
          <a:solidFill>
            <a:schemeClr val="tx2"/>
          </a:solidFill>
          <a:latin typeface="Arial Black" pitchFamily="34" charset="0"/>
        </a:defRPr>
      </a:lvl6pPr>
      <a:lvl7pPr marL="914400" algn="ctr" rtl="0" fontAlgn="base">
        <a:spcBef>
          <a:spcPct val="0"/>
        </a:spcBef>
        <a:spcAft>
          <a:spcPct val="0"/>
        </a:spcAft>
        <a:defRPr sz="8600">
          <a:solidFill>
            <a:schemeClr val="tx2"/>
          </a:solidFill>
          <a:latin typeface="Arial Black" pitchFamily="34" charset="0"/>
        </a:defRPr>
      </a:lvl7pPr>
      <a:lvl8pPr marL="1371600" algn="ctr" rtl="0" fontAlgn="base">
        <a:spcBef>
          <a:spcPct val="0"/>
        </a:spcBef>
        <a:spcAft>
          <a:spcPct val="0"/>
        </a:spcAft>
        <a:defRPr sz="8600">
          <a:solidFill>
            <a:schemeClr val="tx2"/>
          </a:solidFill>
          <a:latin typeface="Arial Black" pitchFamily="34" charset="0"/>
        </a:defRPr>
      </a:lvl8pPr>
      <a:lvl9pPr marL="1828800" algn="ctr" rtl="0" fontAlgn="base">
        <a:spcBef>
          <a:spcPct val="0"/>
        </a:spcBef>
        <a:spcAft>
          <a:spcPct val="0"/>
        </a:spcAft>
        <a:defRPr sz="8600">
          <a:solidFill>
            <a:schemeClr val="tx2"/>
          </a:solidFill>
          <a:latin typeface="Arial Black" pitchFamily="34" charset="0"/>
        </a:defRPr>
      </a:lvl9pPr>
    </p:titleStyle>
    <p:bodyStyle>
      <a:lvl1pPr marL="342900" indent="-342900" algn="l" rtl="0" eaLnBrk="0" fontAlgn="base" hangingPunct="0">
        <a:spcBef>
          <a:spcPct val="20000"/>
        </a:spcBef>
        <a:spcAft>
          <a:spcPct val="0"/>
        </a:spcAft>
        <a:buChar char="•"/>
        <a:defRPr sz="2900">
          <a:solidFill>
            <a:schemeClr val="tx1"/>
          </a:solidFill>
          <a:latin typeface="+mn-lt"/>
          <a:ea typeface="ヒラギノ角ゴ Pro W3" charset="-128"/>
          <a:cs typeface="ヒラギノ角ゴ Pro W3" charset="-128"/>
        </a:defRPr>
      </a:lvl1pPr>
      <a:lvl2pPr marL="739775" indent="-282575" algn="l" rtl="0" eaLnBrk="0" fontAlgn="base" hangingPunct="0">
        <a:spcBef>
          <a:spcPct val="20000"/>
        </a:spcBef>
        <a:spcAft>
          <a:spcPct val="0"/>
        </a:spcAft>
        <a:buChar char="–"/>
        <a:defRPr sz="2900">
          <a:solidFill>
            <a:schemeClr val="tx1"/>
          </a:solidFill>
          <a:latin typeface="+mn-lt"/>
          <a:ea typeface="ヒラギノ角ゴ Pro W3" charset="-128"/>
        </a:defRPr>
      </a:lvl2pPr>
      <a:lvl3pPr marL="1143000" indent="-228600" algn="l" rtl="0" eaLnBrk="0" fontAlgn="base" hangingPunct="0">
        <a:spcBef>
          <a:spcPct val="20000"/>
        </a:spcBef>
        <a:spcAft>
          <a:spcPct val="0"/>
        </a:spcAft>
        <a:buChar char="•"/>
        <a:defRPr sz="2400">
          <a:solidFill>
            <a:schemeClr val="tx1"/>
          </a:solidFill>
          <a:latin typeface="+mn-lt"/>
          <a:ea typeface="ヒラギノ角ゴ Pro W3" charset="-128"/>
        </a:defRPr>
      </a:lvl3pPr>
      <a:lvl4pPr marL="1600200" indent="-228600" algn="l" rtl="0" eaLnBrk="0" fontAlgn="base" hangingPunct="0">
        <a:spcBef>
          <a:spcPct val="20000"/>
        </a:spcBef>
        <a:spcAft>
          <a:spcPct val="0"/>
        </a:spcAft>
        <a:buChar char="–"/>
        <a:defRPr sz="1900">
          <a:solidFill>
            <a:schemeClr val="tx1"/>
          </a:solidFill>
          <a:latin typeface="+mn-lt"/>
          <a:ea typeface="ヒラギノ角ゴ Pro W3" charset="-128"/>
        </a:defRPr>
      </a:lvl4pPr>
      <a:lvl5pPr marL="2057400" indent="-228600" algn="l" rtl="0" eaLnBrk="0" fontAlgn="base" hangingPunct="0">
        <a:spcBef>
          <a:spcPct val="20000"/>
        </a:spcBef>
        <a:spcAft>
          <a:spcPct val="0"/>
        </a:spcAft>
        <a:buChar char="»"/>
        <a:defRPr sz="1900">
          <a:solidFill>
            <a:schemeClr val="tx1"/>
          </a:solidFill>
          <a:latin typeface="+mn-lt"/>
          <a:ea typeface="ヒラギノ角ゴ Pro W3" charset="-128"/>
        </a:defRPr>
      </a:lvl5pPr>
      <a:lvl6pPr marL="2514600" indent="-228600" algn="l" rtl="0" fontAlgn="base">
        <a:spcBef>
          <a:spcPct val="20000"/>
        </a:spcBef>
        <a:spcAft>
          <a:spcPct val="0"/>
        </a:spcAft>
        <a:buChar char="»"/>
        <a:defRPr sz="1900">
          <a:solidFill>
            <a:schemeClr val="tx1"/>
          </a:solidFill>
          <a:latin typeface="+mn-lt"/>
        </a:defRPr>
      </a:lvl6pPr>
      <a:lvl7pPr marL="2971800" indent="-228600" algn="l" rtl="0" fontAlgn="base">
        <a:spcBef>
          <a:spcPct val="20000"/>
        </a:spcBef>
        <a:spcAft>
          <a:spcPct val="0"/>
        </a:spcAft>
        <a:buChar char="»"/>
        <a:defRPr sz="1900">
          <a:solidFill>
            <a:schemeClr val="tx1"/>
          </a:solidFill>
          <a:latin typeface="+mn-lt"/>
        </a:defRPr>
      </a:lvl7pPr>
      <a:lvl8pPr marL="3429000" indent="-228600" algn="l" rtl="0" fontAlgn="base">
        <a:spcBef>
          <a:spcPct val="20000"/>
        </a:spcBef>
        <a:spcAft>
          <a:spcPct val="0"/>
        </a:spcAft>
        <a:buChar char="»"/>
        <a:defRPr sz="1900">
          <a:solidFill>
            <a:schemeClr val="tx1"/>
          </a:solidFill>
          <a:latin typeface="+mn-lt"/>
        </a:defRPr>
      </a:lvl8pPr>
      <a:lvl9pPr marL="3886200" indent="-228600" algn="l" rtl="0" fontAlgn="base">
        <a:spcBef>
          <a:spcPct val="20000"/>
        </a:spcBef>
        <a:spcAft>
          <a:spcPct val="0"/>
        </a:spcAft>
        <a:buChar char="»"/>
        <a:defRPr sz="19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a:extLst>
              <a:ext uri="{FF2B5EF4-FFF2-40B4-BE49-F238E27FC236}">
                <a16:creationId xmlns:a16="http://schemas.microsoft.com/office/drawing/2014/main" id="{C5C9E7D4-9CED-F1B1-6D02-C0F4A9B594AC}"/>
              </a:ext>
            </a:extLst>
          </p:cNvPr>
          <p:cNvSpPr>
            <a:spLocks noChangeArrowheads="1"/>
          </p:cNvSpPr>
          <p:nvPr/>
        </p:nvSpPr>
        <p:spPr bwMode="auto">
          <a:xfrm>
            <a:off x="6757988" y="1143000"/>
            <a:ext cx="30087887" cy="261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43" tIns="45614" rIns="91243" bIns="4561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eaLnBrk="1" hangingPunct="1">
              <a:spcBef>
                <a:spcPct val="50000"/>
              </a:spcBef>
            </a:pPr>
            <a:r>
              <a:rPr lang="en-US" altLang="en-US" sz="8000" b="1">
                <a:solidFill>
                  <a:srgbClr val="FFFFFF"/>
                </a:solidFill>
                <a:latin typeface="Arial" panose="020B0604020202020204" pitchFamily="34" charset="0"/>
                <a:cs typeface="Arial" panose="020B0604020202020204" pitchFamily="34" charset="0"/>
              </a:rPr>
              <a:t>Title Here</a:t>
            </a:r>
          </a:p>
          <a:p>
            <a:pPr algn="ctr"/>
            <a:r>
              <a:rPr lang="en-US" altLang="en-US" sz="4800" b="1">
                <a:solidFill>
                  <a:srgbClr val="FFFFFF"/>
                </a:solidFill>
                <a:latin typeface="Arial" panose="020B0604020202020204" pitchFamily="34" charset="0"/>
                <a:cs typeface="Arial" panose="020B0604020202020204" pitchFamily="34" charset="0"/>
              </a:rPr>
              <a:t>Author(s)</a:t>
            </a:r>
            <a:br>
              <a:rPr lang="en-US" altLang="en-US" sz="4800" b="1">
                <a:solidFill>
                  <a:srgbClr val="FFFFFF"/>
                </a:solidFill>
                <a:latin typeface="Arial" panose="020B0604020202020204" pitchFamily="34" charset="0"/>
                <a:cs typeface="Arial" panose="020B0604020202020204" pitchFamily="34" charset="0"/>
              </a:rPr>
            </a:br>
            <a:r>
              <a:rPr lang="en-US" altLang="en-US" sz="3600" b="1">
                <a:solidFill>
                  <a:srgbClr val="FFFFFF"/>
                </a:solidFill>
                <a:latin typeface="Arial" panose="020B0604020202020204" pitchFamily="34" charset="0"/>
                <a:cs typeface="Arial" panose="020B0604020202020204" pitchFamily="34" charset="0"/>
              </a:rPr>
              <a:t>Affiliation</a:t>
            </a:r>
          </a:p>
        </p:txBody>
      </p:sp>
      <p:sp>
        <p:nvSpPr>
          <p:cNvPr id="38915" name="Text Box 7">
            <a:extLst>
              <a:ext uri="{FF2B5EF4-FFF2-40B4-BE49-F238E27FC236}">
                <a16:creationId xmlns:a16="http://schemas.microsoft.com/office/drawing/2014/main" id="{1DBB10CC-3293-4081-490D-8BCA59C9E752}"/>
              </a:ext>
            </a:extLst>
          </p:cNvPr>
          <p:cNvSpPr txBox="1">
            <a:spLocks noChangeArrowheads="1"/>
          </p:cNvSpPr>
          <p:nvPr/>
        </p:nvSpPr>
        <p:spPr bwMode="auto">
          <a:xfrm>
            <a:off x="685800" y="5638800"/>
            <a:ext cx="9982200" cy="57943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Abstract</a:t>
            </a:r>
          </a:p>
        </p:txBody>
      </p:sp>
      <p:sp>
        <p:nvSpPr>
          <p:cNvPr id="38916" name="Text Box 14">
            <a:extLst>
              <a:ext uri="{FF2B5EF4-FFF2-40B4-BE49-F238E27FC236}">
                <a16:creationId xmlns:a16="http://schemas.microsoft.com/office/drawing/2014/main" id="{9B961B10-2ED9-2CBD-D3FB-30ED9118285A}"/>
              </a:ext>
            </a:extLst>
          </p:cNvPr>
          <p:cNvSpPr txBox="1">
            <a:spLocks noChangeArrowheads="1"/>
          </p:cNvSpPr>
          <p:nvPr/>
        </p:nvSpPr>
        <p:spPr bwMode="auto">
          <a:xfrm>
            <a:off x="693738" y="6205538"/>
            <a:ext cx="9982200" cy="1154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000"/>
          </a:p>
          <a:p>
            <a:pPr eaLnBrk="1" hangingPunct="1"/>
            <a:r>
              <a:rPr lang="en-US" altLang="en-US" sz="30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a:t>
            </a:r>
          </a:p>
          <a:p>
            <a:pPr eaLnBrk="1" hangingPunct="1"/>
            <a:endParaRPr lang="en-US" altLang="en-US" sz="3000"/>
          </a:p>
          <a:p>
            <a:pPr eaLnBrk="1" hangingPunct="1"/>
            <a:r>
              <a:rPr lang="en-US" altLang="en-US" sz="3000"/>
              <a:t>Vis magna bonorum antiopam an. Sea at causae nonumes instructior. Pro ne sumo ridens quaerendum, hinc accusam eloquentiam ex vim, vis in vocent euripidis. Alii quas dictas in per, ne mutat veniam maiestatis sed. Nec ea quas oblique menandri, ut oblique vituperatoribus qui, clita sensibus scribentur nec ad. Integre fastidii perpetua ex sed. Ei qui malis soluta, aperiam molestiae eu per, has ei numquam ceteros. . Posse abhorreant intellegebat at duo, </a:t>
            </a:r>
            <a:endParaRPr lang="en-US" altLang="en-US" sz="3000" b="1"/>
          </a:p>
        </p:txBody>
      </p:sp>
      <p:sp>
        <p:nvSpPr>
          <p:cNvPr id="38917" name="Text Box 388">
            <a:extLst>
              <a:ext uri="{FF2B5EF4-FFF2-40B4-BE49-F238E27FC236}">
                <a16:creationId xmlns:a16="http://schemas.microsoft.com/office/drawing/2014/main" id="{9BDB4A51-AD0D-2D79-5AA4-AFA60B2074F9}"/>
              </a:ext>
            </a:extLst>
          </p:cNvPr>
          <p:cNvSpPr txBox="1">
            <a:spLocks noChangeArrowheads="1"/>
          </p:cNvSpPr>
          <p:nvPr/>
        </p:nvSpPr>
        <p:spPr bwMode="auto">
          <a:xfrm>
            <a:off x="685800" y="17635538"/>
            <a:ext cx="9982200" cy="57943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Section Headline Text Here</a:t>
            </a:r>
          </a:p>
        </p:txBody>
      </p:sp>
      <p:sp>
        <p:nvSpPr>
          <p:cNvPr id="38918" name="Text Box 405">
            <a:extLst>
              <a:ext uri="{FF2B5EF4-FFF2-40B4-BE49-F238E27FC236}">
                <a16:creationId xmlns:a16="http://schemas.microsoft.com/office/drawing/2014/main" id="{3305DF1E-9F4F-19E0-DF57-C0C91FDA19C1}"/>
              </a:ext>
            </a:extLst>
          </p:cNvPr>
          <p:cNvSpPr txBox="1">
            <a:spLocks noChangeArrowheads="1"/>
          </p:cNvSpPr>
          <p:nvPr/>
        </p:nvSpPr>
        <p:spPr bwMode="auto">
          <a:xfrm>
            <a:off x="11490325" y="5626100"/>
            <a:ext cx="9982200" cy="57943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Section Headline Text Here</a:t>
            </a:r>
          </a:p>
        </p:txBody>
      </p:sp>
      <p:sp>
        <p:nvSpPr>
          <p:cNvPr id="38919" name="Text Box 406">
            <a:extLst>
              <a:ext uri="{FF2B5EF4-FFF2-40B4-BE49-F238E27FC236}">
                <a16:creationId xmlns:a16="http://schemas.microsoft.com/office/drawing/2014/main" id="{30630800-FAAB-D850-E23B-E6154C2A3DAA}"/>
              </a:ext>
            </a:extLst>
          </p:cNvPr>
          <p:cNvSpPr txBox="1">
            <a:spLocks noChangeArrowheads="1"/>
          </p:cNvSpPr>
          <p:nvPr/>
        </p:nvSpPr>
        <p:spPr bwMode="auto">
          <a:xfrm>
            <a:off x="11490325" y="6218238"/>
            <a:ext cx="9982200" cy="9694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000"/>
          </a:p>
          <a:p>
            <a:pPr eaLnBrk="1" hangingPunct="1"/>
            <a:r>
              <a:rPr lang="en-US" altLang="en-US" sz="30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a:t>
            </a:r>
          </a:p>
          <a:p>
            <a:pPr eaLnBrk="1" hangingPunct="1"/>
            <a:endParaRPr lang="en-US" altLang="en-US" sz="3000"/>
          </a:p>
          <a:p>
            <a:pPr eaLnBrk="1" hangingPunct="1"/>
            <a:r>
              <a:rPr lang="en-US" altLang="en-US" sz="3000"/>
              <a:t>Vis magna bonorum antiopam an. Sea at causae nonumes instructior. Pro ne sumo ridens quaerendum, hinc accusam eloquentiam ex vim, vis in vocent euripidis. Alii quas dictas in per, ne mutat veniam maiestatis sed</a:t>
            </a:r>
            <a:endParaRPr lang="en-US" altLang="en-US" sz="3000" b="1"/>
          </a:p>
        </p:txBody>
      </p:sp>
      <p:sp>
        <p:nvSpPr>
          <p:cNvPr id="38920" name="Text Box 410">
            <a:extLst>
              <a:ext uri="{FF2B5EF4-FFF2-40B4-BE49-F238E27FC236}">
                <a16:creationId xmlns:a16="http://schemas.microsoft.com/office/drawing/2014/main" id="{98A3F9C8-00AA-8F77-8D47-83FC4A05C9E7}"/>
              </a:ext>
            </a:extLst>
          </p:cNvPr>
          <p:cNvSpPr txBox="1">
            <a:spLocks noChangeArrowheads="1"/>
          </p:cNvSpPr>
          <p:nvPr/>
        </p:nvSpPr>
        <p:spPr bwMode="auto">
          <a:xfrm>
            <a:off x="11490325" y="15536863"/>
            <a:ext cx="9982200" cy="57943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Section Headline Text Here</a:t>
            </a:r>
          </a:p>
        </p:txBody>
      </p:sp>
      <p:sp>
        <p:nvSpPr>
          <p:cNvPr id="38921" name="Text Box 411">
            <a:extLst>
              <a:ext uri="{FF2B5EF4-FFF2-40B4-BE49-F238E27FC236}">
                <a16:creationId xmlns:a16="http://schemas.microsoft.com/office/drawing/2014/main" id="{BD05CB9B-C4E7-F5B5-CC2D-108AF2D70CC0}"/>
              </a:ext>
            </a:extLst>
          </p:cNvPr>
          <p:cNvSpPr txBox="1">
            <a:spLocks noChangeArrowheads="1"/>
          </p:cNvSpPr>
          <p:nvPr/>
        </p:nvSpPr>
        <p:spPr bwMode="auto">
          <a:xfrm>
            <a:off x="11490325" y="16154400"/>
            <a:ext cx="9982200" cy="738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000"/>
          </a:p>
          <a:p>
            <a:pPr eaLnBrk="1" hangingPunct="1"/>
            <a:r>
              <a:rPr lang="en-US" altLang="en-US" sz="30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a:t>
            </a:r>
          </a:p>
        </p:txBody>
      </p:sp>
      <p:sp>
        <p:nvSpPr>
          <p:cNvPr id="38922" name="Text Box 417">
            <a:extLst>
              <a:ext uri="{FF2B5EF4-FFF2-40B4-BE49-F238E27FC236}">
                <a16:creationId xmlns:a16="http://schemas.microsoft.com/office/drawing/2014/main" id="{4758447B-2F25-08B6-63D2-6E547F58B29A}"/>
              </a:ext>
            </a:extLst>
          </p:cNvPr>
          <p:cNvSpPr txBox="1">
            <a:spLocks noChangeArrowheads="1"/>
          </p:cNvSpPr>
          <p:nvPr/>
        </p:nvSpPr>
        <p:spPr bwMode="auto">
          <a:xfrm>
            <a:off x="11490325" y="23361650"/>
            <a:ext cx="9982200" cy="57943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Section Headline Text Here</a:t>
            </a:r>
          </a:p>
        </p:txBody>
      </p:sp>
      <p:sp>
        <p:nvSpPr>
          <p:cNvPr id="38923" name="Text Box 418">
            <a:extLst>
              <a:ext uri="{FF2B5EF4-FFF2-40B4-BE49-F238E27FC236}">
                <a16:creationId xmlns:a16="http://schemas.microsoft.com/office/drawing/2014/main" id="{4D170D89-1B10-4461-06BE-7AC366A255CE}"/>
              </a:ext>
            </a:extLst>
          </p:cNvPr>
          <p:cNvSpPr txBox="1">
            <a:spLocks noChangeArrowheads="1"/>
          </p:cNvSpPr>
          <p:nvPr/>
        </p:nvSpPr>
        <p:spPr bwMode="auto">
          <a:xfrm>
            <a:off x="11490325" y="23941088"/>
            <a:ext cx="9982200" cy="831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000"/>
          </a:p>
          <a:p>
            <a:pPr eaLnBrk="1" hangingPunct="1"/>
            <a:r>
              <a:rPr lang="en-US" altLang="en-US" sz="30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 Vis magna bonorum antiopam an. Sea at causae nonumes instructior. Pro ne sumo ridens quaerendum, hinc accusam eloquentiam ex vim.</a:t>
            </a:r>
            <a:endParaRPr lang="en-US" altLang="en-US" sz="3000" b="1"/>
          </a:p>
        </p:txBody>
      </p:sp>
      <p:sp>
        <p:nvSpPr>
          <p:cNvPr id="38924" name="Text Box 424">
            <a:extLst>
              <a:ext uri="{FF2B5EF4-FFF2-40B4-BE49-F238E27FC236}">
                <a16:creationId xmlns:a16="http://schemas.microsoft.com/office/drawing/2014/main" id="{C1B9676F-BEEE-F51F-1930-52F537A958A1}"/>
              </a:ext>
            </a:extLst>
          </p:cNvPr>
          <p:cNvSpPr txBox="1">
            <a:spLocks noChangeArrowheads="1"/>
          </p:cNvSpPr>
          <p:nvPr/>
        </p:nvSpPr>
        <p:spPr bwMode="auto">
          <a:xfrm>
            <a:off x="22272625" y="5626100"/>
            <a:ext cx="9982200" cy="57943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Section Headline Text Here</a:t>
            </a:r>
          </a:p>
        </p:txBody>
      </p:sp>
      <p:sp>
        <p:nvSpPr>
          <p:cNvPr id="38925" name="Text Box 425">
            <a:extLst>
              <a:ext uri="{FF2B5EF4-FFF2-40B4-BE49-F238E27FC236}">
                <a16:creationId xmlns:a16="http://schemas.microsoft.com/office/drawing/2014/main" id="{B808D8D6-C1F2-15C0-23E0-674736C473C3}"/>
              </a:ext>
            </a:extLst>
          </p:cNvPr>
          <p:cNvSpPr txBox="1">
            <a:spLocks noChangeArrowheads="1"/>
          </p:cNvSpPr>
          <p:nvPr/>
        </p:nvSpPr>
        <p:spPr bwMode="auto">
          <a:xfrm>
            <a:off x="22272625" y="6218238"/>
            <a:ext cx="9982200"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a:t>
            </a:r>
            <a:endParaRPr lang="en-US" altLang="en-US" sz="3000">
              <a:solidFill>
                <a:srgbClr val="009900"/>
              </a:solidFill>
            </a:endParaRPr>
          </a:p>
        </p:txBody>
      </p:sp>
      <p:sp>
        <p:nvSpPr>
          <p:cNvPr id="38926" name="Text Box 429">
            <a:extLst>
              <a:ext uri="{FF2B5EF4-FFF2-40B4-BE49-F238E27FC236}">
                <a16:creationId xmlns:a16="http://schemas.microsoft.com/office/drawing/2014/main" id="{A2A4E937-B0AC-9D92-92B2-3CD9951B407B}"/>
              </a:ext>
            </a:extLst>
          </p:cNvPr>
          <p:cNvSpPr txBox="1">
            <a:spLocks noChangeArrowheads="1"/>
          </p:cNvSpPr>
          <p:nvPr/>
        </p:nvSpPr>
        <p:spPr bwMode="auto">
          <a:xfrm>
            <a:off x="22272625" y="15700375"/>
            <a:ext cx="9982200"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a:t>
            </a:r>
          </a:p>
        </p:txBody>
      </p:sp>
      <p:sp>
        <p:nvSpPr>
          <p:cNvPr id="38927" name="Text Box 437">
            <a:extLst>
              <a:ext uri="{FF2B5EF4-FFF2-40B4-BE49-F238E27FC236}">
                <a16:creationId xmlns:a16="http://schemas.microsoft.com/office/drawing/2014/main" id="{56891921-88F6-D4A4-0FC0-F76AD51BFA31}"/>
              </a:ext>
            </a:extLst>
          </p:cNvPr>
          <p:cNvSpPr txBox="1">
            <a:spLocks noChangeArrowheads="1"/>
          </p:cNvSpPr>
          <p:nvPr/>
        </p:nvSpPr>
        <p:spPr bwMode="auto">
          <a:xfrm>
            <a:off x="22272625" y="18953163"/>
            <a:ext cx="9982200" cy="57943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Section Headline Text Here</a:t>
            </a:r>
          </a:p>
        </p:txBody>
      </p:sp>
      <p:sp>
        <p:nvSpPr>
          <p:cNvPr id="38928" name="Text Box 438">
            <a:extLst>
              <a:ext uri="{FF2B5EF4-FFF2-40B4-BE49-F238E27FC236}">
                <a16:creationId xmlns:a16="http://schemas.microsoft.com/office/drawing/2014/main" id="{3135C6C3-B524-C8AE-4234-4F11E9EAAA06}"/>
              </a:ext>
            </a:extLst>
          </p:cNvPr>
          <p:cNvSpPr txBox="1">
            <a:spLocks noChangeArrowheads="1"/>
          </p:cNvSpPr>
          <p:nvPr/>
        </p:nvSpPr>
        <p:spPr bwMode="auto">
          <a:xfrm>
            <a:off x="22272625" y="19532600"/>
            <a:ext cx="9982200" cy="6462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Qui partiendo dissentias an, sed at tale invidunt. No dicat comprehensam has, sit eu commodo officiis legendos, no veri debitis referrentur sit. Pro aliquam nonumes similique an, sed eu nulla decore reformidans. Ei eam mollis salutandi, ut usu causae efficiantur, virtute vivendo voluptatibus cu vis.</a:t>
            </a:r>
          </a:p>
          <a:p>
            <a:pPr eaLnBrk="1" hangingPunct="1"/>
            <a:endParaRPr lang="en-US" altLang="en-US" sz="3000"/>
          </a:p>
          <a:p>
            <a:pPr eaLnBrk="1" hangingPunct="1"/>
            <a:r>
              <a:rPr lang="en-US" altLang="en-US" sz="3000"/>
              <a:t>Assum mollis scribentur ius et, sed fugit noster explicari ad, ut diam tation ius. Duo ex veritus vivendum interesset. Quo te urbanitas democritum liberavisse, has iriure praesent te. Id stet malorum scriptorem sit. Eos ea populo periculis conceptam, est copiosae euripidis ut, habeo commodo vim ex. . Qui partiendo dissentias an, sed at tale invidunt. No dicat comprehensam has.</a:t>
            </a:r>
          </a:p>
        </p:txBody>
      </p:sp>
      <p:sp>
        <p:nvSpPr>
          <p:cNvPr id="38929" name="Text Box 461">
            <a:extLst>
              <a:ext uri="{FF2B5EF4-FFF2-40B4-BE49-F238E27FC236}">
                <a16:creationId xmlns:a16="http://schemas.microsoft.com/office/drawing/2014/main" id="{ADB67E54-2C2A-21E2-499B-2AA9F1CA0E3B}"/>
              </a:ext>
            </a:extLst>
          </p:cNvPr>
          <p:cNvSpPr txBox="1">
            <a:spLocks noChangeArrowheads="1"/>
          </p:cNvSpPr>
          <p:nvPr/>
        </p:nvSpPr>
        <p:spPr bwMode="auto">
          <a:xfrm>
            <a:off x="22272625" y="25965150"/>
            <a:ext cx="9982200" cy="57943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Section Headline Text Here</a:t>
            </a:r>
          </a:p>
        </p:txBody>
      </p:sp>
      <p:sp>
        <p:nvSpPr>
          <p:cNvPr id="38930" name="Text Box 462">
            <a:extLst>
              <a:ext uri="{FF2B5EF4-FFF2-40B4-BE49-F238E27FC236}">
                <a16:creationId xmlns:a16="http://schemas.microsoft.com/office/drawing/2014/main" id="{E76D5568-50AA-5152-94E2-A3EFAA578812}"/>
              </a:ext>
            </a:extLst>
          </p:cNvPr>
          <p:cNvSpPr txBox="1">
            <a:spLocks noChangeArrowheads="1"/>
          </p:cNvSpPr>
          <p:nvPr/>
        </p:nvSpPr>
        <p:spPr bwMode="auto">
          <a:xfrm>
            <a:off x="22272625" y="26544588"/>
            <a:ext cx="9982200" cy="554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Qui partiendo dissentias an, sed at tale invidunt. No dicat comprehensam has, sit eu commodo officiis legendos, no veri debitis referrentur sit. Pro aliquam nonumes similique an, sed eu nulla decore reformidans. Ei eam mollis salutandi, ut usu causae efficiantur, virtute vivendo voluptatibus cu vis. Assum mollis scribentur ius et, sed fugit noster explicari ad, ut diam tation ius. Duo ex veritus vivendum interesset. Quo te urbanitas democritum liberavisse, has iriure praesent te. Id stet malorum scriptorem sit. Eos ea populo periculis conceptam, est copiosae euripidis ut, habeo commodo vim ex.</a:t>
            </a:r>
          </a:p>
        </p:txBody>
      </p:sp>
      <p:sp>
        <p:nvSpPr>
          <p:cNvPr id="38931" name="Text Box 478">
            <a:extLst>
              <a:ext uri="{FF2B5EF4-FFF2-40B4-BE49-F238E27FC236}">
                <a16:creationId xmlns:a16="http://schemas.microsoft.com/office/drawing/2014/main" id="{F5A57676-E90A-E24D-EFD3-1F00A3092C12}"/>
              </a:ext>
            </a:extLst>
          </p:cNvPr>
          <p:cNvSpPr txBox="1">
            <a:spLocks noChangeArrowheads="1"/>
          </p:cNvSpPr>
          <p:nvPr/>
        </p:nvSpPr>
        <p:spPr bwMode="auto">
          <a:xfrm>
            <a:off x="33078738" y="5638800"/>
            <a:ext cx="9982200" cy="57943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Section Headline Text Here</a:t>
            </a:r>
          </a:p>
        </p:txBody>
      </p:sp>
      <p:sp>
        <p:nvSpPr>
          <p:cNvPr id="38932" name="Text Box 479">
            <a:extLst>
              <a:ext uri="{FF2B5EF4-FFF2-40B4-BE49-F238E27FC236}">
                <a16:creationId xmlns:a16="http://schemas.microsoft.com/office/drawing/2014/main" id="{E8DBE717-29F9-51A9-7DDF-4778D8B5A8B6}"/>
              </a:ext>
            </a:extLst>
          </p:cNvPr>
          <p:cNvSpPr txBox="1">
            <a:spLocks noChangeArrowheads="1"/>
          </p:cNvSpPr>
          <p:nvPr/>
        </p:nvSpPr>
        <p:spPr bwMode="auto">
          <a:xfrm>
            <a:off x="33078738" y="18562638"/>
            <a:ext cx="9982200" cy="57943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Section Headline Text Here</a:t>
            </a:r>
          </a:p>
        </p:txBody>
      </p:sp>
      <p:sp>
        <p:nvSpPr>
          <p:cNvPr id="38933" name="Text Box 480">
            <a:extLst>
              <a:ext uri="{FF2B5EF4-FFF2-40B4-BE49-F238E27FC236}">
                <a16:creationId xmlns:a16="http://schemas.microsoft.com/office/drawing/2014/main" id="{510F98F3-019D-329E-68A3-D61B25FD364B}"/>
              </a:ext>
            </a:extLst>
          </p:cNvPr>
          <p:cNvSpPr txBox="1">
            <a:spLocks noChangeArrowheads="1"/>
          </p:cNvSpPr>
          <p:nvPr/>
        </p:nvSpPr>
        <p:spPr bwMode="auto">
          <a:xfrm>
            <a:off x="33078738" y="26544588"/>
            <a:ext cx="9982200" cy="57943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267" tIns="45624" rIns="91267" bIns="45624">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a:spcBef>
                <a:spcPct val="50000"/>
              </a:spcBef>
            </a:pPr>
            <a:r>
              <a:rPr lang="en-US" altLang="en-US" sz="3200" b="1">
                <a:solidFill>
                  <a:srgbClr val="F8F8F8"/>
                </a:solidFill>
              </a:rPr>
              <a:t>References</a:t>
            </a:r>
          </a:p>
        </p:txBody>
      </p:sp>
      <p:sp>
        <p:nvSpPr>
          <p:cNvPr id="38934" name="Text Box 481">
            <a:extLst>
              <a:ext uri="{FF2B5EF4-FFF2-40B4-BE49-F238E27FC236}">
                <a16:creationId xmlns:a16="http://schemas.microsoft.com/office/drawing/2014/main" id="{A8173052-C822-BBA5-42C7-093315CC8053}"/>
              </a:ext>
            </a:extLst>
          </p:cNvPr>
          <p:cNvSpPr txBox="1">
            <a:spLocks noChangeArrowheads="1"/>
          </p:cNvSpPr>
          <p:nvPr/>
        </p:nvSpPr>
        <p:spPr bwMode="auto">
          <a:xfrm>
            <a:off x="33078738" y="6218238"/>
            <a:ext cx="9982200" cy="1338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857250" indent="-400050"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a:t>
            </a:r>
            <a:br>
              <a:rPr lang="en-US" altLang="en-US" sz="3000"/>
            </a:br>
            <a:endParaRPr lang="en-US" altLang="en-US" sz="3000"/>
          </a:p>
          <a:p>
            <a:pPr lvl="1" eaLnBrk="1" hangingPunct="1">
              <a:buClr>
                <a:schemeClr val="hlink"/>
              </a:buClr>
              <a:buSzPct val="120000"/>
              <a:buFont typeface="Wingdings" pitchFamily="2" charset="2"/>
              <a:buChar char="§"/>
            </a:pPr>
            <a:r>
              <a:rPr lang="en-US" altLang="en-US" sz="3000" b="1"/>
              <a:t>Text here</a:t>
            </a:r>
          </a:p>
          <a:p>
            <a:pPr lvl="1" eaLnBrk="1" hangingPunct="1">
              <a:buClr>
                <a:schemeClr val="hlink"/>
              </a:buClr>
              <a:buSzPct val="120000"/>
              <a:buFont typeface="Wingdings" pitchFamily="2" charset="2"/>
              <a:buChar char="§"/>
            </a:pPr>
            <a:endParaRPr lang="en-US" altLang="en-US" sz="3000" b="1"/>
          </a:p>
          <a:p>
            <a:pPr lvl="1" eaLnBrk="1" hangingPunct="1">
              <a:buClr>
                <a:schemeClr val="hlink"/>
              </a:buClr>
              <a:buSzPct val="120000"/>
              <a:buFont typeface="Wingdings" pitchFamily="2" charset="2"/>
              <a:buChar char="§"/>
            </a:pPr>
            <a:r>
              <a:rPr lang="en-US" altLang="en-US" sz="3000" b="1"/>
              <a:t>Text here</a:t>
            </a:r>
          </a:p>
          <a:p>
            <a:pPr lvl="1" eaLnBrk="1" hangingPunct="1">
              <a:buClr>
                <a:schemeClr val="hlink"/>
              </a:buClr>
              <a:buSzPct val="120000"/>
              <a:buFont typeface="Wingdings" pitchFamily="2" charset="2"/>
              <a:buChar char="§"/>
            </a:pPr>
            <a:endParaRPr lang="en-US" altLang="en-US" sz="3000" b="1"/>
          </a:p>
          <a:p>
            <a:pPr lvl="1" eaLnBrk="1" hangingPunct="1">
              <a:buClr>
                <a:schemeClr val="hlink"/>
              </a:buClr>
              <a:buSzPct val="120000"/>
              <a:buFont typeface="Wingdings" pitchFamily="2" charset="2"/>
              <a:buChar char="§"/>
            </a:pPr>
            <a:r>
              <a:rPr lang="en-US" altLang="en-US" sz="3000" b="1"/>
              <a:t>Text here</a:t>
            </a:r>
          </a:p>
          <a:p>
            <a:pPr lvl="1" eaLnBrk="1" hangingPunct="1">
              <a:buClr>
                <a:schemeClr val="hlink"/>
              </a:buClr>
              <a:buSzPct val="120000"/>
            </a:pPr>
            <a:endParaRPr lang="en-US" altLang="en-US" sz="3000" b="1"/>
          </a:p>
          <a:p>
            <a:pPr lvl="1" eaLnBrk="1" hangingPunct="1">
              <a:buClr>
                <a:schemeClr val="hlink"/>
              </a:buClr>
              <a:buSzPct val="120000"/>
              <a:buFont typeface="Wingdings" pitchFamily="2" charset="2"/>
              <a:buChar char="§"/>
            </a:pPr>
            <a:r>
              <a:rPr lang="en-US" altLang="en-US" sz="3000" b="1"/>
              <a:t>Text here</a:t>
            </a:r>
          </a:p>
          <a:p>
            <a:pPr eaLnBrk="1" hangingPunct="1"/>
            <a:endParaRPr lang="en-US" altLang="en-US" sz="3000" b="1"/>
          </a:p>
          <a:p>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a:t>
            </a:r>
          </a:p>
          <a:p>
            <a:endParaRPr lang="en-US" altLang="en-US" sz="3000"/>
          </a:p>
          <a:p>
            <a:r>
              <a:rPr lang="en-US" altLang="en-US" sz="30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a:t>
            </a:r>
          </a:p>
          <a:p>
            <a:endParaRPr lang="en-US" altLang="en-US" sz="3000"/>
          </a:p>
        </p:txBody>
      </p:sp>
      <p:sp>
        <p:nvSpPr>
          <p:cNvPr id="38935" name="Text Box 482">
            <a:extLst>
              <a:ext uri="{FF2B5EF4-FFF2-40B4-BE49-F238E27FC236}">
                <a16:creationId xmlns:a16="http://schemas.microsoft.com/office/drawing/2014/main" id="{6B33C219-75E3-8BAA-3E4E-3F1F7B011A92}"/>
              </a:ext>
            </a:extLst>
          </p:cNvPr>
          <p:cNvSpPr txBox="1">
            <a:spLocks noChangeArrowheads="1"/>
          </p:cNvSpPr>
          <p:nvPr/>
        </p:nvSpPr>
        <p:spPr bwMode="auto">
          <a:xfrm>
            <a:off x="33078738" y="19142075"/>
            <a:ext cx="9982200" cy="738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000"/>
          </a:p>
          <a:p>
            <a:pPr eaLnBrk="1" hangingPunct="1"/>
            <a:r>
              <a:rPr lang="en-US" altLang="en-US" sz="30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a:t>
            </a:r>
          </a:p>
        </p:txBody>
      </p:sp>
      <p:sp>
        <p:nvSpPr>
          <p:cNvPr id="38936" name="Text Box 389">
            <a:extLst>
              <a:ext uri="{FF2B5EF4-FFF2-40B4-BE49-F238E27FC236}">
                <a16:creationId xmlns:a16="http://schemas.microsoft.com/office/drawing/2014/main" id="{25658B3C-A7B2-DF1A-2379-25A576B12FBE}"/>
              </a:ext>
            </a:extLst>
          </p:cNvPr>
          <p:cNvSpPr txBox="1">
            <a:spLocks noChangeArrowheads="1"/>
          </p:cNvSpPr>
          <p:nvPr/>
        </p:nvSpPr>
        <p:spPr bwMode="auto">
          <a:xfrm>
            <a:off x="685800" y="21548725"/>
            <a:ext cx="9982200" cy="1061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 Eu mea quodsi offendit consequat. Eu vim luptatum moderatius, causae laboramus cu cum. Posse abhorreant intellegebat at duo, simul percipitur ne pro, legendos persecuti mea eu.</a:t>
            </a:r>
          </a:p>
          <a:p>
            <a:pPr eaLnBrk="1" hangingPunct="1"/>
            <a:endParaRPr lang="en-US" altLang="en-US" sz="3000"/>
          </a:p>
          <a:p>
            <a:pPr eaLnBrk="1" hangingPunct="1"/>
            <a:r>
              <a:rPr lang="en-US" altLang="en-US" sz="3000"/>
              <a:t>Mei ne modus graeci consetetur. Ferri postea legendos an pri, quo id dicant tempor causae, delicata oportere accommodare mei ut. Ei qui malis soluta, aperiam molestiae eu per, has ei numquam ceteros. Et cum illum legere intellegam. Eu eos ullum soleat, sed moderatius interpretaris ut.</a:t>
            </a:r>
          </a:p>
          <a:p>
            <a:pPr eaLnBrk="1" hangingPunct="1"/>
            <a:endParaRPr lang="en-US" altLang="en-US" sz="3000"/>
          </a:p>
          <a:p>
            <a:pPr eaLnBrk="1" hangingPunct="1"/>
            <a:r>
              <a:rPr lang="en-US" altLang="en-US" sz="3000"/>
              <a:t>Vis magna bonorum antiopam an. Sea at causae nonumes instructior. Pro ne sumo ridens quaerendum, hinc accusam eloquentiam ex vim, vis in vocent euripidis. Alii quas dictas in per, ne mutat veniam maiestatis sed. Nec ea quas oblique menandri, ut oblique vituperatoribus qui, clita sensibus scribentur nec ad. Integre fastidii perpetua ex sed</a:t>
            </a:r>
            <a:endParaRPr lang="en-US" altLang="en-US" sz="3000" b="1"/>
          </a:p>
        </p:txBody>
      </p:sp>
      <p:pic>
        <p:nvPicPr>
          <p:cNvPr id="38937" name="Picture 69" descr="CES_outline_logo_2c.eps">
            <a:extLst>
              <a:ext uri="{FF2B5EF4-FFF2-40B4-BE49-F238E27FC236}">
                <a16:creationId xmlns:a16="http://schemas.microsoft.com/office/drawing/2014/main" id="{A1C2CB92-286E-0768-5128-69CCC60DC5D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81250" y="1143000"/>
            <a:ext cx="6629400" cy="238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38" name="Text Box 14">
            <a:extLst>
              <a:ext uri="{FF2B5EF4-FFF2-40B4-BE49-F238E27FC236}">
                <a16:creationId xmlns:a16="http://schemas.microsoft.com/office/drawing/2014/main" id="{A613723C-8B39-47E9-E642-DCB771155180}"/>
              </a:ext>
            </a:extLst>
          </p:cNvPr>
          <p:cNvSpPr txBox="1">
            <a:spLocks noChangeArrowheads="1"/>
          </p:cNvSpPr>
          <p:nvPr/>
        </p:nvSpPr>
        <p:spPr bwMode="auto">
          <a:xfrm>
            <a:off x="33078738" y="27124025"/>
            <a:ext cx="9982200"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457200" rIns="457200" bIns="457200">
            <a:spAutoFit/>
          </a:bodyP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eaLnBrk="1" hangingPunct="1"/>
            <a:r>
              <a:rPr lang="en-US" altLang="en-US" sz="3000"/>
              <a:t>Text here. Lorem ipsum dolor sit amet, ad tantas assueverit per, prima mazim qui cu. Cu mazim reprimique est, mel quod essent persecuti in. Admodum argumentum contentiones duo ei, fugit corpora ex has, munere oblique volutpat ad quo. Ea tantas repudiare gubergren nam, ubique feugait definitionem ea sed.</a:t>
            </a:r>
          </a:p>
        </p:txBody>
      </p:sp>
      <p:sp>
        <p:nvSpPr>
          <p:cNvPr id="38939" name="Text Box 14">
            <a:extLst>
              <a:ext uri="{FF2B5EF4-FFF2-40B4-BE49-F238E27FC236}">
                <a16:creationId xmlns:a16="http://schemas.microsoft.com/office/drawing/2014/main" id="{6BF86556-363A-D804-7173-535F633D688B}"/>
              </a:ext>
            </a:extLst>
          </p:cNvPr>
          <p:cNvSpPr txBox="1">
            <a:spLocks noChangeArrowheads="1"/>
          </p:cNvSpPr>
          <p:nvPr/>
        </p:nvSpPr>
        <p:spPr bwMode="auto">
          <a:xfrm>
            <a:off x="33078738" y="30160913"/>
            <a:ext cx="9982200" cy="2369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0" tIns="182880" rIns="457200" bIns="457200">
            <a:spAutoFit/>
          </a:bodyPr>
          <a:lstStyle>
            <a:lvl1pPr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marL="0" marR="0">
              <a:spcBef>
                <a:spcPts val="0"/>
              </a:spcBef>
              <a:spcAft>
                <a:spcPts val="0"/>
              </a:spcAft>
            </a:pPr>
            <a:r>
              <a:rPr lang="en-US" sz="1400" i="1" dirty="0">
                <a:effectLst/>
                <a:latin typeface="Arial" panose="020B0604020202020204" pitchFamily="34" charset="0"/>
                <a:ea typeface="Cambria" panose="02040503050406030204" pitchFamily="18" charset="0"/>
                <a:cs typeface="Arial" panose="020B0604020202020204" pitchFamily="34" charset="0"/>
              </a:rPr>
              <a:t>In complying with the letter and spirit of applicable laws and pursuing its own goals of diversity, the University of Maine System does not discriminate on the grounds of race, color, religion, sex, sexual orientation, transgender status, gender, gender identity or expression, ethnicity, national origin, citizenship status, familial status, ancestry, age, disability physical or mental, genetic information, or veterans or military status in employment, education, and all other programs and activities. The University provides reasonable accommodations to qualified individuals with disabilities upon request. </a:t>
            </a:r>
            <a:r>
              <a:rPr lang="en-US" sz="1400" i="1">
                <a:effectLst/>
                <a:latin typeface="Arial" panose="020B0604020202020204" pitchFamily="34" charset="0"/>
                <a:ea typeface="Cambria" panose="02040503050406030204" pitchFamily="18" charset="0"/>
                <a:cs typeface="Arial" panose="020B0604020202020204" pitchFamily="34" charset="0"/>
              </a:rPr>
              <a:t>The following person has been designated to handle inquiries regarding non-discrimination policies: Director of Equal Opportunity, 5713 Chadbourne Hall, Room 412, University of Maine, Orono, ME 04469-5713, 207.581.1226, TTY 711 (Maine Relay System).</a:t>
            </a:r>
            <a:endParaRPr lang="en-US" sz="1400" dirty="0">
              <a:effectLst/>
              <a:latin typeface="Arial" panose="020B0604020202020204" pitchFamily="34" charset="0"/>
              <a:ea typeface="Cambria" panose="02040503050406030204" pitchFamily="18" charset="0"/>
              <a:cs typeface="Arial" panose="020B0604020202020204" pitchFamily="34" charset="0"/>
            </a:endParaRPr>
          </a:p>
        </p:txBody>
      </p:sp>
      <p:sp>
        <p:nvSpPr>
          <p:cNvPr id="38940" name="Rectangle 27">
            <a:extLst>
              <a:ext uri="{FF2B5EF4-FFF2-40B4-BE49-F238E27FC236}">
                <a16:creationId xmlns:a16="http://schemas.microsoft.com/office/drawing/2014/main" id="{4F2940DD-7DC3-E3C6-1517-DB56D70B2093}"/>
              </a:ext>
            </a:extLst>
          </p:cNvPr>
          <p:cNvSpPr>
            <a:spLocks noChangeArrowheads="1"/>
          </p:cNvSpPr>
          <p:nvPr/>
        </p:nvSpPr>
        <p:spPr bwMode="auto">
          <a:xfrm>
            <a:off x="22694900" y="9653588"/>
            <a:ext cx="9131300" cy="5783262"/>
          </a:xfrm>
          <a:prstGeom prst="rect">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eaLnBrk="1" hangingPunct="1"/>
            <a:r>
              <a:rPr lang="en-US" altLang="en-US" sz="5000"/>
              <a:t>Add image here</a:t>
            </a:r>
            <a:endParaRPr lang="en-US" altLang="en-US" sz="6000"/>
          </a:p>
        </p:txBody>
      </p:sp>
      <p:sp>
        <p:nvSpPr>
          <p:cNvPr id="38941" name="Rectangle 28">
            <a:extLst>
              <a:ext uri="{FF2B5EF4-FFF2-40B4-BE49-F238E27FC236}">
                <a16:creationId xmlns:a16="http://schemas.microsoft.com/office/drawing/2014/main" id="{B191DEF1-10D5-34EB-5C76-A9F4E1A01721}"/>
              </a:ext>
            </a:extLst>
          </p:cNvPr>
          <p:cNvSpPr>
            <a:spLocks noChangeArrowheads="1"/>
          </p:cNvSpPr>
          <p:nvPr/>
        </p:nvSpPr>
        <p:spPr bwMode="auto">
          <a:xfrm>
            <a:off x="1104900" y="18642013"/>
            <a:ext cx="9144000" cy="3025775"/>
          </a:xfrm>
          <a:prstGeom prst="rect">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defTabSz="4389438" eaLnBrk="0" hangingPunct="0">
              <a:defRPr sz="2900">
                <a:solidFill>
                  <a:schemeClr val="tx1"/>
                </a:solidFill>
                <a:latin typeface="Arial Narrow" panose="020B0604020202020204" pitchFamily="34" charset="0"/>
                <a:ea typeface="ヒラギノ角ゴ Pro W3" panose="020B0300000000000000" pitchFamily="34" charset="-128"/>
              </a:defRPr>
            </a:lvl1pPr>
            <a:lvl2pPr marL="37931725" indent="-37474525" defTabSz="4389438" eaLnBrk="0" hangingPunct="0">
              <a:defRPr sz="2900">
                <a:solidFill>
                  <a:schemeClr val="tx1"/>
                </a:solidFill>
                <a:latin typeface="Arial Narrow" panose="020B0604020202020204" pitchFamily="34" charset="0"/>
                <a:ea typeface="ヒラギノ角ゴ Pro W3" panose="020B0300000000000000" pitchFamily="34" charset="-128"/>
              </a:defRPr>
            </a:lvl2pPr>
            <a:lvl3pPr eaLnBrk="0" hangingPunct="0">
              <a:defRPr sz="2900">
                <a:solidFill>
                  <a:schemeClr val="tx1"/>
                </a:solidFill>
                <a:latin typeface="Arial Narrow" panose="020B0604020202020204" pitchFamily="34" charset="0"/>
                <a:ea typeface="ヒラギノ角ゴ Pro W3" panose="020B0300000000000000" pitchFamily="34" charset="-128"/>
              </a:defRPr>
            </a:lvl3pPr>
            <a:lvl4pPr eaLnBrk="0" hangingPunct="0">
              <a:defRPr sz="2900">
                <a:solidFill>
                  <a:schemeClr val="tx1"/>
                </a:solidFill>
                <a:latin typeface="Arial Narrow" panose="020B0604020202020204" pitchFamily="34" charset="0"/>
                <a:ea typeface="ヒラギノ角ゴ Pro W3" panose="020B0300000000000000" pitchFamily="34" charset="-128"/>
              </a:defRPr>
            </a:lvl4pPr>
            <a:lvl5pPr eaLnBrk="0" hangingPunct="0">
              <a:defRPr sz="2900">
                <a:solidFill>
                  <a:schemeClr val="tx1"/>
                </a:solidFill>
                <a:latin typeface="Arial Narrow" panose="020B0604020202020204" pitchFamily="34" charset="0"/>
                <a:ea typeface="ヒラギノ角ゴ Pro W3" panose="020B0300000000000000" pitchFamily="34" charset="-128"/>
              </a:defRPr>
            </a:lvl5pPr>
            <a:lvl6pPr marL="4572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6pPr>
            <a:lvl7pPr marL="9144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7pPr>
            <a:lvl8pPr marL="13716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8pPr>
            <a:lvl9pPr marL="1828800" eaLnBrk="0" fontAlgn="base" hangingPunct="0">
              <a:spcBef>
                <a:spcPct val="0"/>
              </a:spcBef>
              <a:spcAft>
                <a:spcPct val="0"/>
              </a:spcAft>
              <a:defRPr sz="2900">
                <a:solidFill>
                  <a:schemeClr val="tx1"/>
                </a:solidFill>
                <a:latin typeface="Arial Narrow" panose="020B0604020202020204" pitchFamily="34" charset="0"/>
                <a:ea typeface="ヒラギノ角ゴ Pro W3" panose="020B0300000000000000" pitchFamily="34" charset="-128"/>
              </a:defRPr>
            </a:lvl9pPr>
          </a:lstStyle>
          <a:p>
            <a:pPr algn="ctr" eaLnBrk="1" hangingPunct="1"/>
            <a:r>
              <a:rPr lang="en-US" altLang="en-US" sz="5000"/>
              <a:t>Add image here</a:t>
            </a:r>
            <a:endParaRPr lang="en-US" altLang="en-US" sz="6000"/>
          </a:p>
        </p:txBody>
      </p:sp>
    </p:spTree>
  </p:cSld>
  <p:clrMapOvr>
    <a:masterClrMapping/>
  </p:clrMapOvr>
</p:sld>
</file>

<file path=ppt/theme/theme1.xml><?xml version="1.0" encoding="utf-8"?>
<a:theme xmlns:a="http://schemas.openxmlformats.org/drawingml/2006/main" name="Custom Design">
  <a:themeElements>
    <a:clrScheme name="Custom 1">
      <a:dk1>
        <a:srgbClr val="13263E"/>
      </a:dk1>
      <a:lt1>
        <a:srgbClr val="FFFFFF"/>
      </a:lt1>
      <a:dk2>
        <a:srgbClr val="13263E"/>
      </a:dk2>
      <a:lt2>
        <a:srgbClr val="FFFFFF"/>
      </a:lt2>
      <a:accent1>
        <a:srgbClr val="79BDE8"/>
      </a:accent1>
      <a:accent2>
        <a:srgbClr val="13263E"/>
      </a:accent2>
      <a:accent3>
        <a:srgbClr val="79BDE8"/>
      </a:accent3>
      <a:accent4>
        <a:srgbClr val="13263E"/>
      </a:accent4>
      <a:accent5>
        <a:srgbClr val="E8E8E8"/>
      </a:accent5>
      <a:accent6>
        <a:srgbClr val="13263E"/>
      </a:accent6>
      <a:hlink>
        <a:srgbClr val="79BDE8"/>
      </a:hlink>
      <a:folHlink>
        <a:srgbClr val="79BDE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10427</TotalTime>
  <Words>1892</Words>
  <Application>Microsoft Macintosh PowerPoint</Application>
  <PresentationFormat>Custom</PresentationFormat>
  <Paragraphs>60</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Arial</vt:lpstr>
      <vt:lpstr>Arial Black</vt:lpstr>
      <vt:lpstr>Arial Narrow</vt:lpstr>
      <vt:lpstr>Wingdings</vt:lpstr>
      <vt:lpstr>Custom Design</vt:lpstr>
      <vt:lpstr>1_Custom Design</vt:lpstr>
      <vt:lpstr>2_Custom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Tracey Fewerda</cp:lastModifiedBy>
  <cp:revision>199</cp:revision>
  <dcterms:created xsi:type="dcterms:W3CDTF">2013-03-19T16:57:46Z</dcterms:created>
  <dcterms:modified xsi:type="dcterms:W3CDTF">2023-08-24T13:40:40Z</dcterms:modified>
  <cp:category>Powerpoint poster templates</cp:category>
</cp:coreProperties>
</file>