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9" r:id="rId1"/>
    <p:sldMasterId id="2147483650" r:id="rId2"/>
    <p:sldMasterId id="2147483651" r:id="rId3"/>
  </p:sldMasterIdLst>
  <p:notesMasterIdLst>
    <p:notesMasterId r:id="rId5"/>
  </p:notesMasterIdLst>
  <p:sldIdLst>
    <p:sldId id="256" r:id="rId4"/>
  </p:sldIdLst>
  <p:sldSz cx="43891200" cy="32918400"/>
  <p:notesSz cx="6858000" cy="9144000"/>
  <p:defaultTextStyle>
    <a:defPPr>
      <a:defRPr lang="en-US"/>
    </a:defPPr>
    <a:lvl1pPr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1pPr>
    <a:lvl2pPr marL="4572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2pPr>
    <a:lvl3pPr marL="9144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3pPr>
    <a:lvl4pPr marL="13716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4pPr>
    <a:lvl5pPr marL="18288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5pPr>
    <a:lvl6pPr marL="22860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6pPr>
    <a:lvl7pPr marL="27432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7pPr>
    <a:lvl8pPr marL="32004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8pPr>
    <a:lvl9pPr marL="36576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3552">
          <p15:clr>
            <a:srgbClr val="A4A3A4"/>
          </p15:clr>
        </p15:guide>
        <p15:guide id="2" orient="horz" pos="20285">
          <p15:clr>
            <a:srgbClr val="A4A3A4"/>
          </p15:clr>
        </p15:guide>
        <p15:guide id="3" pos="437">
          <p15:clr>
            <a:srgbClr val="A4A3A4"/>
          </p15:clr>
        </p15:guide>
        <p15:guide id="4" pos="6725">
          <p15:clr>
            <a:srgbClr val="A4A3A4"/>
          </p15:clr>
        </p15:guide>
        <p15:guide id="5" pos="7238">
          <p15:clr>
            <a:srgbClr val="A4A3A4"/>
          </p15:clr>
        </p15:guide>
        <p15:guide id="6" pos="13526">
          <p15:clr>
            <a:srgbClr val="A4A3A4"/>
          </p15:clr>
        </p15:guide>
        <p15:guide id="7" pos="14030">
          <p15:clr>
            <a:srgbClr val="A4A3A4"/>
          </p15:clr>
        </p15:guide>
        <p15:guide id="8" pos="20318">
          <p15:clr>
            <a:srgbClr val="A4A3A4"/>
          </p15:clr>
        </p15:guide>
        <p15:guide id="9" pos="20837">
          <p15:clr>
            <a:srgbClr val="A4A3A4"/>
          </p15:clr>
        </p15:guide>
        <p15:guide id="10" pos="271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4628"/>
  </p:normalViewPr>
  <p:slideViewPr>
    <p:cSldViewPr snapToGrid="0" snapToObjects="1">
      <p:cViewPr>
        <p:scale>
          <a:sx n="60" d="100"/>
          <a:sy n="60" d="100"/>
        </p:scale>
        <p:origin x="-7360" y="-7040"/>
      </p:cViewPr>
      <p:guideLst>
        <p:guide orient="horz" pos="3552"/>
        <p:guide orient="horz" pos="20285"/>
        <p:guide pos="437"/>
        <p:guide pos="6725"/>
        <p:guide pos="7238"/>
        <p:guide pos="13526"/>
        <p:guide pos="14030"/>
        <p:guide pos="20318"/>
        <p:guide pos="20837"/>
        <p:guide pos="27125"/>
      </p:guideLst>
    </p:cSldViewPr>
  </p:slideViewPr>
  <p:notesTextViewPr>
    <p:cViewPr>
      <p:scale>
        <a:sx n="100" d="100"/>
        <a:sy n="100" d="100"/>
      </p:scale>
      <p:origin x="0" y="0"/>
    </p:cViewPr>
  </p:notesTextViewPr>
  <p:sorterViewPr>
    <p:cViewPr>
      <p:scale>
        <a:sx n="66" d="100"/>
        <a:sy n="66" d="100"/>
      </p:scale>
      <p:origin x="0" y="2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4C6A0A65-801F-DF8C-0C81-C7E03DBE399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150531" name="Rectangle 3">
            <a:extLst>
              <a:ext uri="{FF2B5EF4-FFF2-40B4-BE49-F238E27FC236}">
                <a16:creationId xmlns:a16="http://schemas.microsoft.com/office/drawing/2014/main" id="{75FFC868-7D9E-4BD0-37BB-002C224F1D1D}"/>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37892" name="Rectangle 4">
            <a:extLst>
              <a:ext uri="{FF2B5EF4-FFF2-40B4-BE49-F238E27FC236}">
                <a16:creationId xmlns:a16="http://schemas.microsoft.com/office/drawing/2014/main" id="{93568FFD-91EE-5644-D99F-5C5A8ABB3639}"/>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FF67E2E1-856C-FEE0-AB59-4064E6847B3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2371A447-E109-2410-CE0B-F27782B9B232}"/>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150535" name="Rectangle 7">
            <a:extLst>
              <a:ext uri="{FF2B5EF4-FFF2-40B4-BE49-F238E27FC236}">
                <a16:creationId xmlns:a16="http://schemas.microsoft.com/office/drawing/2014/main" id="{F84B10EA-C385-1C28-59B4-579FE5C6611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64B0B2D-6B58-3B46-A796-6CFA88F19F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AD18F83-5345-BD11-1D34-FABAB46E9F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fld id="{3CB7234C-3D20-994E-B7E7-0E836104F5B1}" type="slidenum">
              <a:rPr lang="en-US" altLang="en-US" sz="1200">
                <a:latin typeface="Arial" panose="020B0604020202020204" pitchFamily="34" charset="0"/>
              </a:rPr>
              <a:pPr eaLnBrk="1" hangingPunct="1"/>
              <a:t>1</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4B614509-4069-5B2A-92AC-99A7299535AF}"/>
              </a:ext>
            </a:extLst>
          </p:cNvPr>
          <p:cNvSpPr>
            <a:spLocks noRot="1" noChangeArrowheads="1" noTextEdit="1"/>
          </p:cNvSpPr>
          <p:nvPr>
            <p:ph type="sldImg"/>
          </p:nvPr>
        </p:nvSpPr>
        <p:spPr>
          <a:ln/>
        </p:spPr>
      </p:sp>
      <p:sp>
        <p:nvSpPr>
          <p:cNvPr id="39940" name="Rectangle 3">
            <a:extLst>
              <a:ext uri="{FF2B5EF4-FFF2-40B4-BE49-F238E27FC236}">
                <a16:creationId xmlns:a16="http://schemas.microsoft.com/office/drawing/2014/main" id="{86E128C9-CB90-15F2-4069-821691B797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324926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194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2654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53557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8533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00808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3240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5710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7117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7713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2163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5590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80126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3836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6362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586857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4379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69601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21018500"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64638" y="5638800"/>
            <a:ext cx="2102008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8146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51447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67354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8472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128374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137454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078976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15170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298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917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207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2166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57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087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1308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052" name="Rectangle 36">
            <a:extLst>
              <a:ext uri="{FF2B5EF4-FFF2-40B4-BE49-F238E27FC236}">
                <a16:creationId xmlns:a16="http://schemas.microsoft.com/office/drawing/2014/main" id="{1EEE5335-7A74-9AA5-60E3-2BFBE61A53E6}"/>
              </a:ext>
            </a:extLst>
          </p:cNvPr>
          <p:cNvSpPr>
            <a:spLocks noChangeArrowheads="1"/>
          </p:cNvSpPr>
          <p:nvPr userDrawn="1"/>
        </p:nvSpPr>
        <p:spPr bwMode="auto">
          <a:xfrm>
            <a:off x="0" y="0"/>
            <a:ext cx="43891200" cy="4800600"/>
          </a:xfrm>
          <a:prstGeom prst="rect">
            <a:avLst/>
          </a:prstGeom>
          <a:solidFill>
            <a:schemeClr val="accent2"/>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49" name="Rectangle 33">
            <a:extLst>
              <a:ext uri="{FF2B5EF4-FFF2-40B4-BE49-F238E27FC236}">
                <a16:creationId xmlns:a16="http://schemas.microsoft.com/office/drawing/2014/main" id="{DFCEE402-DD8C-D706-9804-0494212486D2}"/>
              </a:ext>
            </a:extLst>
          </p:cNvPr>
          <p:cNvSpPr>
            <a:spLocks noChangeArrowheads="1"/>
          </p:cNvSpPr>
          <p:nvPr userDrawn="1"/>
        </p:nvSpPr>
        <p:spPr bwMode="auto">
          <a:xfrm>
            <a:off x="693738" y="5638800"/>
            <a:ext cx="9974262"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25" name="Rectangle 9">
            <a:extLst>
              <a:ext uri="{FF2B5EF4-FFF2-40B4-BE49-F238E27FC236}">
                <a16:creationId xmlns:a16="http://schemas.microsoft.com/office/drawing/2014/main" id="{A222FCBA-8041-C3A0-0510-1D446134D284}"/>
              </a:ext>
            </a:extLst>
          </p:cNvPr>
          <p:cNvSpPr>
            <a:spLocks noChangeArrowheads="1"/>
          </p:cNvSpPr>
          <p:nvPr userDrawn="1"/>
        </p:nvSpPr>
        <p:spPr bwMode="auto">
          <a:xfrm>
            <a:off x="0" y="4800600"/>
            <a:ext cx="43891200" cy="130175"/>
          </a:xfrm>
          <a:prstGeom prst="rect">
            <a:avLst/>
          </a:prstGeom>
          <a:solidFill>
            <a:srgbClr val="660000"/>
          </a:solidFill>
          <a:ln w="152400">
            <a:solidFill>
              <a:srgbClr val="79BDE8"/>
            </a:solidFill>
            <a:miter lim="800000"/>
            <a:headEnd/>
            <a:tailEnd/>
          </a:ln>
          <a:effectLst/>
        </p:spPr>
        <p:txBody>
          <a:bodyPr wrap="none" anchor="ctr"/>
          <a:lstStyle/>
          <a:p>
            <a:pPr>
              <a:defRPr/>
            </a:pPr>
            <a:endParaRPr lang="en-US">
              <a:latin typeface="Arial Narrow" charset="0"/>
              <a:ea typeface="+mn-ea"/>
            </a:endParaRPr>
          </a:p>
        </p:txBody>
      </p:sp>
      <p:sp>
        <p:nvSpPr>
          <p:cNvPr id="86030" name="Text Box 14">
            <a:extLst>
              <a:ext uri="{FF2B5EF4-FFF2-40B4-BE49-F238E27FC236}">
                <a16:creationId xmlns:a16="http://schemas.microsoft.com/office/drawing/2014/main" id="{9DBFE708-82E1-55DD-AA6A-AE34C2CEBB53}"/>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nSpc>
                <a:spcPct val="65000"/>
              </a:lnSpc>
              <a:spcBef>
                <a:spcPct val="50000"/>
              </a:spcBef>
            </a:pPr>
            <a:r>
              <a:rPr lang="en-US" altLang="en-US" sz="500" b="1">
                <a:solidFill>
                  <a:schemeClr val="bg2"/>
                </a:solidFill>
                <a:latin typeface="Arial" panose="020B0604020202020204" pitchFamily="34" charset="0"/>
              </a:rPr>
              <a:t>TEMPLATE DESIGN © 2008</a:t>
            </a:r>
          </a:p>
          <a:p>
            <a:pPr>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30" name="Rectangle 15">
            <a:extLst>
              <a:ext uri="{FF2B5EF4-FFF2-40B4-BE49-F238E27FC236}">
                <a16:creationId xmlns:a16="http://schemas.microsoft.com/office/drawing/2014/main" id="{E719E5DA-704D-3C58-3938-2F3A8D48A51C}"/>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031" name="Rectangle 16">
            <a:extLst>
              <a:ext uri="{FF2B5EF4-FFF2-40B4-BE49-F238E27FC236}">
                <a16:creationId xmlns:a16="http://schemas.microsoft.com/office/drawing/2014/main" id="{6066D221-1F02-CD01-A8F4-0392E379C870}"/>
              </a:ext>
            </a:extLst>
          </p:cNvPr>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86041" name="Rectangle 25">
            <a:extLst>
              <a:ext uri="{FF2B5EF4-FFF2-40B4-BE49-F238E27FC236}">
                <a16:creationId xmlns:a16="http://schemas.microsoft.com/office/drawing/2014/main" id="{711D6A84-AB81-14D7-F8B4-1671B7C8C49F}"/>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86048" name="Rectangle 32">
            <a:extLst>
              <a:ext uri="{FF2B5EF4-FFF2-40B4-BE49-F238E27FC236}">
                <a16:creationId xmlns:a16="http://schemas.microsoft.com/office/drawing/2014/main" id="{09889997-C838-57AA-7422-EDF57DA69F17}"/>
              </a:ext>
            </a:extLst>
          </p:cNvPr>
          <p:cNvSpPr>
            <a:spLocks noChangeArrowheads="1"/>
          </p:cNvSpPr>
          <p:nvPr userDrawn="1"/>
        </p:nvSpPr>
        <p:spPr bwMode="auto">
          <a:xfrm>
            <a:off x="11490325"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0" name="Rectangle 34">
            <a:extLst>
              <a:ext uri="{FF2B5EF4-FFF2-40B4-BE49-F238E27FC236}">
                <a16:creationId xmlns:a16="http://schemas.microsoft.com/office/drawing/2014/main" id="{366A01A2-865F-61F1-DA5C-3E3B7A988BAA}"/>
              </a:ext>
            </a:extLst>
          </p:cNvPr>
          <p:cNvSpPr>
            <a:spLocks noChangeArrowheads="1"/>
          </p:cNvSpPr>
          <p:nvPr userDrawn="1"/>
        </p:nvSpPr>
        <p:spPr bwMode="auto">
          <a:xfrm>
            <a:off x="22272625"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1" name="Rectangle 35">
            <a:extLst>
              <a:ext uri="{FF2B5EF4-FFF2-40B4-BE49-F238E27FC236}">
                <a16:creationId xmlns:a16="http://schemas.microsoft.com/office/drawing/2014/main" id="{13871133-79C8-F6E2-106D-5C29DEC78CEC}"/>
              </a:ext>
            </a:extLst>
          </p:cNvPr>
          <p:cNvSpPr>
            <a:spLocks noChangeArrowheads="1"/>
          </p:cNvSpPr>
          <p:nvPr userDrawn="1"/>
        </p:nvSpPr>
        <p:spPr bwMode="auto">
          <a:xfrm>
            <a:off x="33078738"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600">
          <a:solidFill>
            <a:srgbClr val="FFFFFF"/>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rgbClr val="FFFFFF"/>
          </a:solidFill>
          <a:latin typeface="Arial Black" pitchFamily="34" charset="0"/>
        </a:defRPr>
      </a:lvl6pPr>
      <a:lvl7pPr marL="914400" algn="ctr" rtl="0" fontAlgn="base">
        <a:spcBef>
          <a:spcPct val="0"/>
        </a:spcBef>
        <a:spcAft>
          <a:spcPct val="0"/>
        </a:spcAft>
        <a:defRPr sz="8600">
          <a:solidFill>
            <a:srgbClr val="FFFFFF"/>
          </a:solidFill>
          <a:latin typeface="Arial Black" pitchFamily="34" charset="0"/>
        </a:defRPr>
      </a:lvl7pPr>
      <a:lvl8pPr marL="1371600" algn="ctr" rtl="0" fontAlgn="base">
        <a:spcBef>
          <a:spcPct val="0"/>
        </a:spcBef>
        <a:spcAft>
          <a:spcPct val="0"/>
        </a:spcAft>
        <a:defRPr sz="8600">
          <a:solidFill>
            <a:srgbClr val="FFFFFF"/>
          </a:solidFill>
          <a:latin typeface="Arial Black" pitchFamily="34" charset="0"/>
        </a:defRPr>
      </a:lvl8pPr>
      <a:lvl9pPr marL="1828800" algn="ctr" rtl="0" fontAlgn="base">
        <a:spcBef>
          <a:spcPct val="0"/>
        </a:spcBef>
        <a:spcAft>
          <a:spcPct val="0"/>
        </a:spcAft>
        <a:defRPr sz="8600">
          <a:solidFill>
            <a:srgbClr val="FFFFFF"/>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58859669-54E3-8348-A07D-5909AE908AE4}"/>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7" name="Rectangle 3">
            <a:extLst>
              <a:ext uri="{FF2B5EF4-FFF2-40B4-BE49-F238E27FC236}">
                <a16:creationId xmlns:a16="http://schemas.microsoft.com/office/drawing/2014/main" id="{3ACB539C-1B71-4E37-40C7-94A39F195102}"/>
              </a:ext>
            </a:extLst>
          </p:cNvPr>
          <p:cNvSpPr>
            <a:spLocks noChangeArrowheads="1"/>
          </p:cNvSpPr>
          <p:nvPr userDrawn="1"/>
        </p:nvSpPr>
        <p:spPr bwMode="auto">
          <a:xfrm>
            <a:off x="693738" y="5638800"/>
            <a:ext cx="9974262"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8" name="Rectangle 4">
            <a:extLst>
              <a:ext uri="{FF2B5EF4-FFF2-40B4-BE49-F238E27FC236}">
                <a16:creationId xmlns:a16="http://schemas.microsoft.com/office/drawing/2014/main" id="{26373D3D-1882-B916-15DE-F75E19E7AE15}"/>
              </a:ext>
            </a:extLst>
          </p:cNvPr>
          <p:cNvSpPr>
            <a:spLocks noChangeArrowheads="1"/>
          </p:cNvSpPr>
          <p:nvPr userDrawn="1"/>
        </p:nvSpPr>
        <p:spPr bwMode="auto">
          <a:xfrm>
            <a:off x="0" y="4800600"/>
            <a:ext cx="43891200" cy="130175"/>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0229" name="Text Box 5">
            <a:extLst>
              <a:ext uri="{FF2B5EF4-FFF2-40B4-BE49-F238E27FC236}">
                <a16:creationId xmlns:a16="http://schemas.microsoft.com/office/drawing/2014/main" id="{095765D9-DA07-94C4-FF50-E5AB78C7F9CE}"/>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13318" name="Rectangle 6">
            <a:extLst>
              <a:ext uri="{FF2B5EF4-FFF2-40B4-BE49-F238E27FC236}">
                <a16:creationId xmlns:a16="http://schemas.microsoft.com/office/drawing/2014/main" id="{E09DFEE0-478B-C93D-C7D2-0A91CD6C378B}"/>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3319" name="Rectangle 7">
            <a:extLst>
              <a:ext uri="{FF2B5EF4-FFF2-40B4-BE49-F238E27FC236}">
                <a16:creationId xmlns:a16="http://schemas.microsoft.com/office/drawing/2014/main" id="{C4F633F2-2009-8B99-7510-727ECFA77754}"/>
              </a:ext>
            </a:extLst>
          </p:cNvPr>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0232" name="Rectangle 8">
            <a:extLst>
              <a:ext uri="{FF2B5EF4-FFF2-40B4-BE49-F238E27FC236}">
                <a16:creationId xmlns:a16="http://schemas.microsoft.com/office/drawing/2014/main" id="{4CCA70CE-ED84-14B7-CF8C-962B6861E81C}"/>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180233" name="Rectangle 9">
            <a:extLst>
              <a:ext uri="{FF2B5EF4-FFF2-40B4-BE49-F238E27FC236}">
                <a16:creationId xmlns:a16="http://schemas.microsoft.com/office/drawing/2014/main" id="{137871F9-0A3D-BFC3-43F4-CAAA63D7F716}"/>
              </a:ext>
            </a:extLst>
          </p:cNvPr>
          <p:cNvSpPr>
            <a:spLocks noChangeArrowheads="1"/>
          </p:cNvSpPr>
          <p:nvPr userDrawn="1"/>
        </p:nvSpPr>
        <p:spPr bwMode="auto">
          <a:xfrm>
            <a:off x="11490325" y="5638800"/>
            <a:ext cx="207645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35" name="Rectangle 11">
            <a:extLst>
              <a:ext uri="{FF2B5EF4-FFF2-40B4-BE49-F238E27FC236}">
                <a16:creationId xmlns:a16="http://schemas.microsoft.com/office/drawing/2014/main" id="{DF451C91-D993-25F0-D731-987DF2D6FDAF}"/>
              </a:ext>
            </a:extLst>
          </p:cNvPr>
          <p:cNvSpPr>
            <a:spLocks noChangeArrowheads="1"/>
          </p:cNvSpPr>
          <p:nvPr userDrawn="1"/>
        </p:nvSpPr>
        <p:spPr bwMode="auto">
          <a:xfrm>
            <a:off x="33078738" y="5638800"/>
            <a:ext cx="99822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8A4B77FA-397E-7699-41EE-BEFE4A31CC11}"/>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1" name="Rectangle 3">
            <a:extLst>
              <a:ext uri="{FF2B5EF4-FFF2-40B4-BE49-F238E27FC236}">
                <a16:creationId xmlns:a16="http://schemas.microsoft.com/office/drawing/2014/main" id="{EEFF6710-B802-B62C-9E44-27AA31D67F92}"/>
              </a:ext>
            </a:extLst>
          </p:cNvPr>
          <p:cNvSpPr>
            <a:spLocks noChangeArrowheads="1"/>
          </p:cNvSpPr>
          <p:nvPr userDrawn="1"/>
        </p:nvSpPr>
        <p:spPr bwMode="auto">
          <a:xfrm>
            <a:off x="693738" y="5638800"/>
            <a:ext cx="423672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2" name="Rectangle 4">
            <a:extLst>
              <a:ext uri="{FF2B5EF4-FFF2-40B4-BE49-F238E27FC236}">
                <a16:creationId xmlns:a16="http://schemas.microsoft.com/office/drawing/2014/main" id="{7371FDE4-1549-8EFD-6C09-236C40C839A5}"/>
              </a:ext>
            </a:extLst>
          </p:cNvPr>
          <p:cNvSpPr>
            <a:spLocks noChangeArrowheads="1"/>
          </p:cNvSpPr>
          <p:nvPr userDrawn="1"/>
        </p:nvSpPr>
        <p:spPr bwMode="auto">
          <a:xfrm>
            <a:off x="0" y="4800600"/>
            <a:ext cx="43891200" cy="130175"/>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1253" name="Text Box 5">
            <a:extLst>
              <a:ext uri="{FF2B5EF4-FFF2-40B4-BE49-F238E27FC236}">
                <a16:creationId xmlns:a16="http://schemas.microsoft.com/office/drawing/2014/main" id="{C66E3A52-EEA9-AB0C-9A99-C1533C807AA2}"/>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25606" name="Rectangle 6">
            <a:extLst>
              <a:ext uri="{FF2B5EF4-FFF2-40B4-BE49-F238E27FC236}">
                <a16:creationId xmlns:a16="http://schemas.microsoft.com/office/drawing/2014/main" id="{4E47AEA1-E30E-0D9A-95FE-E139CB39ADB5}"/>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25607" name="Rectangle 7">
            <a:extLst>
              <a:ext uri="{FF2B5EF4-FFF2-40B4-BE49-F238E27FC236}">
                <a16:creationId xmlns:a16="http://schemas.microsoft.com/office/drawing/2014/main" id="{C6F0CC5C-5550-F302-9628-CC06CCB74067}"/>
              </a:ext>
            </a:extLst>
          </p:cNvPr>
          <p:cNvSpPr>
            <a:spLocks noGrp="1" noChangeArrowheads="1"/>
          </p:cNvSpPr>
          <p:nvPr>
            <p:ph type="body" idx="1"/>
          </p:nvPr>
        </p:nvSpPr>
        <p:spPr bwMode="auto">
          <a:xfrm>
            <a:off x="693738" y="5638800"/>
            <a:ext cx="42190987"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1256" name="Rectangle 8">
            <a:extLst>
              <a:ext uri="{FF2B5EF4-FFF2-40B4-BE49-F238E27FC236}">
                <a16:creationId xmlns:a16="http://schemas.microsoft.com/office/drawing/2014/main" id="{223BF189-053D-16A9-870C-2531138F4CF5}"/>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C5C9E7D4-9CED-F1B1-6D02-C0F4A9B594AC}"/>
              </a:ext>
            </a:extLst>
          </p:cNvPr>
          <p:cNvSpPr>
            <a:spLocks noChangeArrowheads="1"/>
          </p:cNvSpPr>
          <p:nvPr/>
        </p:nvSpPr>
        <p:spPr bwMode="auto">
          <a:xfrm>
            <a:off x="6757988" y="1143000"/>
            <a:ext cx="30087887"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spcBef>
                <a:spcPct val="50000"/>
              </a:spcBef>
            </a:pPr>
            <a:r>
              <a:rPr lang="en-US" altLang="en-US" sz="8000" b="1">
                <a:solidFill>
                  <a:srgbClr val="FFFFFF"/>
                </a:solidFill>
                <a:latin typeface="Arial" panose="020B0604020202020204" pitchFamily="34" charset="0"/>
                <a:cs typeface="Arial" panose="020B0604020202020204" pitchFamily="34" charset="0"/>
              </a:rPr>
              <a:t>Title Here</a:t>
            </a:r>
          </a:p>
          <a:p>
            <a:pPr algn="ctr"/>
            <a:r>
              <a:rPr lang="en-US" altLang="en-US" sz="4800" b="1">
                <a:solidFill>
                  <a:srgbClr val="FFFFFF"/>
                </a:solidFill>
                <a:latin typeface="Arial" panose="020B0604020202020204" pitchFamily="34" charset="0"/>
                <a:cs typeface="Arial" panose="020B0604020202020204" pitchFamily="34" charset="0"/>
              </a:rPr>
              <a:t>Author(s)</a:t>
            </a:r>
            <a:br>
              <a:rPr lang="en-US" altLang="en-US" sz="4800" b="1">
                <a:solidFill>
                  <a:srgbClr val="FFFFFF"/>
                </a:solidFill>
                <a:latin typeface="Arial" panose="020B0604020202020204" pitchFamily="34" charset="0"/>
                <a:cs typeface="Arial" panose="020B0604020202020204" pitchFamily="34" charset="0"/>
              </a:rPr>
            </a:br>
            <a:r>
              <a:rPr lang="en-US" altLang="en-US" sz="3600" b="1">
                <a:solidFill>
                  <a:srgbClr val="FFFFFF"/>
                </a:solidFill>
                <a:latin typeface="Arial" panose="020B0604020202020204" pitchFamily="34" charset="0"/>
                <a:cs typeface="Arial" panose="020B0604020202020204" pitchFamily="34" charset="0"/>
              </a:rPr>
              <a:t>Affiliation</a:t>
            </a:r>
          </a:p>
        </p:txBody>
      </p:sp>
      <p:sp>
        <p:nvSpPr>
          <p:cNvPr id="38915" name="Text Box 7">
            <a:extLst>
              <a:ext uri="{FF2B5EF4-FFF2-40B4-BE49-F238E27FC236}">
                <a16:creationId xmlns:a16="http://schemas.microsoft.com/office/drawing/2014/main" id="{1DBB10CC-3293-4081-490D-8BCA59C9E752}"/>
              </a:ext>
            </a:extLst>
          </p:cNvPr>
          <p:cNvSpPr txBox="1">
            <a:spLocks noChangeArrowheads="1"/>
          </p:cNvSpPr>
          <p:nvPr/>
        </p:nvSpPr>
        <p:spPr bwMode="auto">
          <a:xfrm>
            <a:off x="685800" y="56388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Abstract</a:t>
            </a:r>
          </a:p>
        </p:txBody>
      </p:sp>
      <p:sp>
        <p:nvSpPr>
          <p:cNvPr id="38916" name="Text Box 14">
            <a:extLst>
              <a:ext uri="{FF2B5EF4-FFF2-40B4-BE49-F238E27FC236}">
                <a16:creationId xmlns:a16="http://schemas.microsoft.com/office/drawing/2014/main" id="{9B961B10-2ED9-2CBD-D3FB-30ED9118285A}"/>
              </a:ext>
            </a:extLst>
          </p:cNvPr>
          <p:cNvSpPr txBox="1">
            <a:spLocks noChangeArrowheads="1"/>
          </p:cNvSpPr>
          <p:nvPr/>
        </p:nvSpPr>
        <p:spPr bwMode="auto">
          <a:xfrm>
            <a:off x="693738" y="6205538"/>
            <a:ext cx="9982200" cy="1154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 Ei qui malis soluta, aperiam molestiae eu per, has ei numquam ceteros. . Posse abhorreant intellegebat at duo, </a:t>
            </a:r>
            <a:endParaRPr lang="en-US" altLang="en-US" sz="3000" b="1"/>
          </a:p>
        </p:txBody>
      </p:sp>
      <p:sp>
        <p:nvSpPr>
          <p:cNvPr id="38917" name="Text Box 388">
            <a:extLst>
              <a:ext uri="{FF2B5EF4-FFF2-40B4-BE49-F238E27FC236}">
                <a16:creationId xmlns:a16="http://schemas.microsoft.com/office/drawing/2014/main" id="{9BDB4A51-AD0D-2D79-5AA4-AFA60B2074F9}"/>
              </a:ext>
            </a:extLst>
          </p:cNvPr>
          <p:cNvSpPr txBox="1">
            <a:spLocks noChangeArrowheads="1"/>
          </p:cNvSpPr>
          <p:nvPr/>
        </p:nvSpPr>
        <p:spPr bwMode="auto">
          <a:xfrm>
            <a:off x="685800" y="1763553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18" name="Text Box 405">
            <a:extLst>
              <a:ext uri="{FF2B5EF4-FFF2-40B4-BE49-F238E27FC236}">
                <a16:creationId xmlns:a16="http://schemas.microsoft.com/office/drawing/2014/main" id="{3305DF1E-9F4F-19E0-DF57-C0C91FDA19C1}"/>
              </a:ext>
            </a:extLst>
          </p:cNvPr>
          <p:cNvSpPr txBox="1">
            <a:spLocks noChangeArrowheads="1"/>
          </p:cNvSpPr>
          <p:nvPr/>
        </p:nvSpPr>
        <p:spPr bwMode="auto">
          <a:xfrm>
            <a:off x="11490325" y="56261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19" name="Text Box 406">
            <a:extLst>
              <a:ext uri="{FF2B5EF4-FFF2-40B4-BE49-F238E27FC236}">
                <a16:creationId xmlns:a16="http://schemas.microsoft.com/office/drawing/2014/main" id="{30630800-FAAB-D850-E23B-E6154C2A3DAA}"/>
              </a:ext>
            </a:extLst>
          </p:cNvPr>
          <p:cNvSpPr txBox="1">
            <a:spLocks noChangeArrowheads="1"/>
          </p:cNvSpPr>
          <p:nvPr/>
        </p:nvSpPr>
        <p:spPr bwMode="auto">
          <a:xfrm>
            <a:off x="11490325" y="6218238"/>
            <a:ext cx="9982200" cy="969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a:t>
            </a:r>
            <a:endParaRPr lang="en-US" altLang="en-US" sz="3000" b="1"/>
          </a:p>
        </p:txBody>
      </p:sp>
      <p:sp>
        <p:nvSpPr>
          <p:cNvPr id="38920" name="Text Box 410">
            <a:extLst>
              <a:ext uri="{FF2B5EF4-FFF2-40B4-BE49-F238E27FC236}">
                <a16:creationId xmlns:a16="http://schemas.microsoft.com/office/drawing/2014/main" id="{98A3F9C8-00AA-8F77-8D47-83FC4A05C9E7}"/>
              </a:ext>
            </a:extLst>
          </p:cNvPr>
          <p:cNvSpPr txBox="1">
            <a:spLocks noChangeArrowheads="1"/>
          </p:cNvSpPr>
          <p:nvPr/>
        </p:nvSpPr>
        <p:spPr bwMode="auto">
          <a:xfrm>
            <a:off x="11490325" y="15536863"/>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1" name="Text Box 411">
            <a:extLst>
              <a:ext uri="{FF2B5EF4-FFF2-40B4-BE49-F238E27FC236}">
                <a16:creationId xmlns:a16="http://schemas.microsoft.com/office/drawing/2014/main" id="{BD05CB9B-C4E7-F5B5-CC2D-108AF2D70CC0}"/>
              </a:ext>
            </a:extLst>
          </p:cNvPr>
          <p:cNvSpPr txBox="1">
            <a:spLocks noChangeArrowheads="1"/>
          </p:cNvSpPr>
          <p:nvPr/>
        </p:nvSpPr>
        <p:spPr bwMode="auto">
          <a:xfrm>
            <a:off x="11490325" y="16154400"/>
            <a:ext cx="9982200"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22" name="Text Box 417">
            <a:extLst>
              <a:ext uri="{FF2B5EF4-FFF2-40B4-BE49-F238E27FC236}">
                <a16:creationId xmlns:a16="http://schemas.microsoft.com/office/drawing/2014/main" id="{4758447B-2F25-08B6-63D2-6E547F58B29A}"/>
              </a:ext>
            </a:extLst>
          </p:cNvPr>
          <p:cNvSpPr txBox="1">
            <a:spLocks noChangeArrowheads="1"/>
          </p:cNvSpPr>
          <p:nvPr/>
        </p:nvSpPr>
        <p:spPr bwMode="auto">
          <a:xfrm>
            <a:off x="11490325" y="2336165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3" name="Text Box 418">
            <a:extLst>
              <a:ext uri="{FF2B5EF4-FFF2-40B4-BE49-F238E27FC236}">
                <a16:creationId xmlns:a16="http://schemas.microsoft.com/office/drawing/2014/main" id="{4D170D89-1B10-4461-06BE-7AC366A255CE}"/>
              </a:ext>
            </a:extLst>
          </p:cNvPr>
          <p:cNvSpPr txBox="1">
            <a:spLocks noChangeArrowheads="1"/>
          </p:cNvSpPr>
          <p:nvPr/>
        </p:nvSpPr>
        <p:spPr bwMode="auto">
          <a:xfrm>
            <a:off x="11490325" y="23941088"/>
            <a:ext cx="9982200" cy="831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 Vis magna bonorum antiopam an. Sea at causae nonumes instructior. Pro ne sumo ridens quaerendum, hinc accusam eloquentiam ex vim.</a:t>
            </a:r>
            <a:endParaRPr lang="en-US" altLang="en-US" sz="3000" b="1"/>
          </a:p>
        </p:txBody>
      </p:sp>
      <p:sp>
        <p:nvSpPr>
          <p:cNvPr id="38924" name="Text Box 424">
            <a:extLst>
              <a:ext uri="{FF2B5EF4-FFF2-40B4-BE49-F238E27FC236}">
                <a16:creationId xmlns:a16="http://schemas.microsoft.com/office/drawing/2014/main" id="{C1B9676F-BEEE-F51F-1930-52F537A958A1}"/>
              </a:ext>
            </a:extLst>
          </p:cNvPr>
          <p:cNvSpPr txBox="1">
            <a:spLocks noChangeArrowheads="1"/>
          </p:cNvSpPr>
          <p:nvPr/>
        </p:nvSpPr>
        <p:spPr bwMode="auto">
          <a:xfrm>
            <a:off x="22272625" y="56261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5" name="Text Box 425">
            <a:extLst>
              <a:ext uri="{FF2B5EF4-FFF2-40B4-BE49-F238E27FC236}">
                <a16:creationId xmlns:a16="http://schemas.microsoft.com/office/drawing/2014/main" id="{B808D8D6-C1F2-15C0-23E0-674736C473C3}"/>
              </a:ext>
            </a:extLst>
          </p:cNvPr>
          <p:cNvSpPr txBox="1">
            <a:spLocks noChangeArrowheads="1"/>
          </p:cNvSpPr>
          <p:nvPr/>
        </p:nvSpPr>
        <p:spPr bwMode="auto">
          <a:xfrm>
            <a:off x="22272625" y="6218238"/>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endParaRPr lang="en-US" altLang="en-US" sz="3000">
              <a:solidFill>
                <a:srgbClr val="009900"/>
              </a:solidFill>
            </a:endParaRPr>
          </a:p>
        </p:txBody>
      </p:sp>
      <p:sp>
        <p:nvSpPr>
          <p:cNvPr id="38926" name="Text Box 429">
            <a:extLst>
              <a:ext uri="{FF2B5EF4-FFF2-40B4-BE49-F238E27FC236}">
                <a16:creationId xmlns:a16="http://schemas.microsoft.com/office/drawing/2014/main" id="{A2A4E937-B0AC-9D92-92B2-3CD9951B407B}"/>
              </a:ext>
            </a:extLst>
          </p:cNvPr>
          <p:cNvSpPr txBox="1">
            <a:spLocks noChangeArrowheads="1"/>
          </p:cNvSpPr>
          <p:nvPr/>
        </p:nvSpPr>
        <p:spPr bwMode="auto">
          <a:xfrm>
            <a:off x="22272625" y="15700375"/>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p:txBody>
      </p:sp>
      <p:sp>
        <p:nvSpPr>
          <p:cNvPr id="38927" name="Text Box 437">
            <a:extLst>
              <a:ext uri="{FF2B5EF4-FFF2-40B4-BE49-F238E27FC236}">
                <a16:creationId xmlns:a16="http://schemas.microsoft.com/office/drawing/2014/main" id="{56891921-88F6-D4A4-0FC0-F76AD51BFA31}"/>
              </a:ext>
            </a:extLst>
          </p:cNvPr>
          <p:cNvSpPr txBox="1">
            <a:spLocks noChangeArrowheads="1"/>
          </p:cNvSpPr>
          <p:nvPr/>
        </p:nvSpPr>
        <p:spPr bwMode="auto">
          <a:xfrm>
            <a:off x="22272625" y="18953163"/>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8" name="Text Box 438">
            <a:extLst>
              <a:ext uri="{FF2B5EF4-FFF2-40B4-BE49-F238E27FC236}">
                <a16:creationId xmlns:a16="http://schemas.microsoft.com/office/drawing/2014/main" id="{3135C6C3-B524-C8AE-4234-4F11E9EAAA06}"/>
              </a:ext>
            </a:extLst>
          </p:cNvPr>
          <p:cNvSpPr txBox="1">
            <a:spLocks noChangeArrowheads="1"/>
          </p:cNvSpPr>
          <p:nvPr/>
        </p:nvSpPr>
        <p:spPr bwMode="auto">
          <a:xfrm>
            <a:off x="22272625" y="19532600"/>
            <a:ext cx="9982200" cy="646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a:t>
            </a:r>
          </a:p>
          <a:p>
            <a:pPr eaLnBrk="1" hangingPunct="1"/>
            <a:endParaRPr lang="en-US" altLang="en-US" sz="3000"/>
          </a:p>
          <a:p>
            <a:pPr eaLnBrk="1" hangingPunct="1"/>
            <a:r>
              <a:rPr lang="en-US" altLang="en-US" sz="3000"/>
              <a:t>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 . Qui partiendo dissentias an, sed at tale invidunt. No dicat comprehensam has.</a:t>
            </a:r>
          </a:p>
        </p:txBody>
      </p:sp>
      <p:sp>
        <p:nvSpPr>
          <p:cNvPr id="38929" name="Text Box 461">
            <a:extLst>
              <a:ext uri="{FF2B5EF4-FFF2-40B4-BE49-F238E27FC236}">
                <a16:creationId xmlns:a16="http://schemas.microsoft.com/office/drawing/2014/main" id="{ADB67E54-2C2A-21E2-499B-2AA9F1CA0E3B}"/>
              </a:ext>
            </a:extLst>
          </p:cNvPr>
          <p:cNvSpPr txBox="1">
            <a:spLocks noChangeArrowheads="1"/>
          </p:cNvSpPr>
          <p:nvPr/>
        </p:nvSpPr>
        <p:spPr bwMode="auto">
          <a:xfrm>
            <a:off x="22272625" y="2596515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0" name="Text Box 462">
            <a:extLst>
              <a:ext uri="{FF2B5EF4-FFF2-40B4-BE49-F238E27FC236}">
                <a16:creationId xmlns:a16="http://schemas.microsoft.com/office/drawing/2014/main" id="{E76D5568-50AA-5152-94E2-A3EFAA578812}"/>
              </a:ext>
            </a:extLst>
          </p:cNvPr>
          <p:cNvSpPr txBox="1">
            <a:spLocks noChangeArrowheads="1"/>
          </p:cNvSpPr>
          <p:nvPr/>
        </p:nvSpPr>
        <p:spPr bwMode="auto">
          <a:xfrm>
            <a:off x="22272625" y="26544588"/>
            <a:ext cx="99822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 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a:t>
            </a:r>
          </a:p>
        </p:txBody>
      </p:sp>
      <p:sp>
        <p:nvSpPr>
          <p:cNvPr id="38931" name="Text Box 478">
            <a:extLst>
              <a:ext uri="{FF2B5EF4-FFF2-40B4-BE49-F238E27FC236}">
                <a16:creationId xmlns:a16="http://schemas.microsoft.com/office/drawing/2014/main" id="{F5A57676-E90A-E24D-EFD3-1F00A3092C12}"/>
              </a:ext>
            </a:extLst>
          </p:cNvPr>
          <p:cNvSpPr txBox="1">
            <a:spLocks noChangeArrowheads="1"/>
          </p:cNvSpPr>
          <p:nvPr/>
        </p:nvSpPr>
        <p:spPr bwMode="auto">
          <a:xfrm>
            <a:off x="33078738" y="56388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2" name="Text Box 479">
            <a:extLst>
              <a:ext uri="{FF2B5EF4-FFF2-40B4-BE49-F238E27FC236}">
                <a16:creationId xmlns:a16="http://schemas.microsoft.com/office/drawing/2014/main" id="{E8DBE717-29F9-51A9-7DDF-4778D8B5A8B6}"/>
              </a:ext>
            </a:extLst>
          </p:cNvPr>
          <p:cNvSpPr txBox="1">
            <a:spLocks noChangeArrowheads="1"/>
          </p:cNvSpPr>
          <p:nvPr/>
        </p:nvSpPr>
        <p:spPr bwMode="auto">
          <a:xfrm>
            <a:off x="33078738" y="1856263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3" name="Text Box 480">
            <a:extLst>
              <a:ext uri="{FF2B5EF4-FFF2-40B4-BE49-F238E27FC236}">
                <a16:creationId xmlns:a16="http://schemas.microsoft.com/office/drawing/2014/main" id="{510F98F3-019D-329E-68A3-D61B25FD364B}"/>
              </a:ext>
            </a:extLst>
          </p:cNvPr>
          <p:cNvSpPr txBox="1">
            <a:spLocks noChangeArrowheads="1"/>
          </p:cNvSpPr>
          <p:nvPr/>
        </p:nvSpPr>
        <p:spPr bwMode="auto">
          <a:xfrm>
            <a:off x="33078738" y="2654458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References</a:t>
            </a:r>
          </a:p>
        </p:txBody>
      </p:sp>
      <p:sp>
        <p:nvSpPr>
          <p:cNvPr id="38934" name="Text Box 481">
            <a:extLst>
              <a:ext uri="{FF2B5EF4-FFF2-40B4-BE49-F238E27FC236}">
                <a16:creationId xmlns:a16="http://schemas.microsoft.com/office/drawing/2014/main" id="{A8173052-C822-BBA5-42C7-093315CC8053}"/>
              </a:ext>
            </a:extLst>
          </p:cNvPr>
          <p:cNvSpPr txBox="1">
            <a:spLocks noChangeArrowheads="1"/>
          </p:cNvSpPr>
          <p:nvPr/>
        </p:nvSpPr>
        <p:spPr bwMode="auto">
          <a:xfrm>
            <a:off x="33078738" y="6218238"/>
            <a:ext cx="9982200" cy="133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857250" indent="-400050"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br>
              <a:rPr lang="en-US" altLang="en-US" sz="3000"/>
            </a:br>
            <a:endParaRPr lang="en-US" altLang="en-US" sz="3000"/>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pPr>
            <a:endParaRPr lang="en-US" altLang="en-US" sz="3000" b="1"/>
          </a:p>
          <a:p>
            <a:pPr lvl="1" eaLnBrk="1" hangingPunct="1">
              <a:buClr>
                <a:schemeClr val="hlink"/>
              </a:buClr>
              <a:buSzPct val="120000"/>
              <a:buFont typeface="Wingdings" pitchFamily="2" charset="2"/>
              <a:buChar char="§"/>
            </a:pPr>
            <a:r>
              <a:rPr lang="en-US" altLang="en-US" sz="3000" b="1"/>
              <a:t>Text here</a:t>
            </a:r>
          </a:p>
          <a:p>
            <a:pPr eaLnBrk="1" hangingPunct="1"/>
            <a:endParaRPr lang="en-US" altLang="en-US" sz="3000" b="1"/>
          </a:p>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a:p>
            <a:endParaRPr lang="en-US" altLang="en-US" sz="3000"/>
          </a:p>
          <a:p>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endParaRPr lang="en-US" altLang="en-US" sz="3000"/>
          </a:p>
        </p:txBody>
      </p:sp>
      <p:sp>
        <p:nvSpPr>
          <p:cNvPr id="38935" name="Text Box 482">
            <a:extLst>
              <a:ext uri="{FF2B5EF4-FFF2-40B4-BE49-F238E27FC236}">
                <a16:creationId xmlns:a16="http://schemas.microsoft.com/office/drawing/2014/main" id="{6B33C219-75E3-8BAA-3E4E-3F1F7B011A92}"/>
              </a:ext>
            </a:extLst>
          </p:cNvPr>
          <p:cNvSpPr txBox="1">
            <a:spLocks noChangeArrowheads="1"/>
          </p:cNvSpPr>
          <p:nvPr/>
        </p:nvSpPr>
        <p:spPr bwMode="auto">
          <a:xfrm>
            <a:off x="33078738" y="19142075"/>
            <a:ext cx="9982200"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36" name="Text Box 389">
            <a:extLst>
              <a:ext uri="{FF2B5EF4-FFF2-40B4-BE49-F238E27FC236}">
                <a16:creationId xmlns:a16="http://schemas.microsoft.com/office/drawing/2014/main" id="{25658B3C-A7B2-DF1A-2379-25A576B12FBE}"/>
              </a:ext>
            </a:extLst>
          </p:cNvPr>
          <p:cNvSpPr txBox="1">
            <a:spLocks noChangeArrowheads="1"/>
          </p:cNvSpPr>
          <p:nvPr/>
        </p:nvSpPr>
        <p:spPr bwMode="auto">
          <a:xfrm>
            <a:off x="685800" y="21548725"/>
            <a:ext cx="9982200" cy="1061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a:t>
            </a:r>
            <a:endParaRPr lang="en-US" altLang="en-US" sz="3000" b="1"/>
          </a:p>
        </p:txBody>
      </p:sp>
      <p:pic>
        <p:nvPicPr>
          <p:cNvPr id="38937" name="Picture 69" descr="CES_outline_logo_2c.eps">
            <a:extLst>
              <a:ext uri="{FF2B5EF4-FFF2-40B4-BE49-F238E27FC236}">
                <a16:creationId xmlns:a16="http://schemas.microsoft.com/office/drawing/2014/main" id="{A1C2CB92-286E-0768-5128-69CCC60DC5D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81250" y="1143000"/>
            <a:ext cx="66294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8" name="Text Box 14">
            <a:extLst>
              <a:ext uri="{FF2B5EF4-FFF2-40B4-BE49-F238E27FC236}">
                <a16:creationId xmlns:a16="http://schemas.microsoft.com/office/drawing/2014/main" id="{A613723C-8B39-47E9-E642-DCB771155180}"/>
              </a:ext>
            </a:extLst>
          </p:cNvPr>
          <p:cNvSpPr txBox="1">
            <a:spLocks noChangeArrowheads="1"/>
          </p:cNvSpPr>
          <p:nvPr/>
        </p:nvSpPr>
        <p:spPr bwMode="auto">
          <a:xfrm>
            <a:off x="33078738" y="27124025"/>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p>
        </p:txBody>
      </p:sp>
      <p:sp>
        <p:nvSpPr>
          <p:cNvPr id="38939" name="Text Box 14">
            <a:extLst>
              <a:ext uri="{FF2B5EF4-FFF2-40B4-BE49-F238E27FC236}">
                <a16:creationId xmlns:a16="http://schemas.microsoft.com/office/drawing/2014/main" id="{6BF86556-363A-D804-7173-535F633D688B}"/>
              </a:ext>
            </a:extLst>
          </p:cNvPr>
          <p:cNvSpPr txBox="1">
            <a:spLocks noChangeArrowheads="1"/>
          </p:cNvSpPr>
          <p:nvPr/>
        </p:nvSpPr>
        <p:spPr bwMode="auto">
          <a:xfrm>
            <a:off x="33078738" y="30160913"/>
            <a:ext cx="9982200"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182880" rIns="457200" bIns="457200">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sz="1400" i="1" dirty="0"/>
              <a:t>In complying with the letter and spirit of applicable laws and pursuing its own goals of diversity, the University of Maine System does not discriminate on the grounds of race, color, religion, sex, sexual orientation, transgender status, gender, gender identity or expression, ethnicity, national origin, citizenship status, familial status, ancestry, age, disability physical or mental, genetic information, or veterans or military status in employment, education, and all other programs and activities. The University provides reasonable accommodations to qualified individuals with disabilities upon request. The following person has been designated to handle inquiries regarding non-discrimination policies: Director of Equal Opportunity, 101 Boudreau Hall, University of Maine, Orono, ME 04469-5754, 207.581.1226, TTY 711 (Maine Relay System).</a:t>
            </a:r>
            <a:endParaRPr lang="en-US" altLang="en-US" sz="2400" dirty="0"/>
          </a:p>
        </p:txBody>
      </p:sp>
      <p:sp>
        <p:nvSpPr>
          <p:cNvPr id="38940" name="Rectangle 27">
            <a:extLst>
              <a:ext uri="{FF2B5EF4-FFF2-40B4-BE49-F238E27FC236}">
                <a16:creationId xmlns:a16="http://schemas.microsoft.com/office/drawing/2014/main" id="{4F2940DD-7DC3-E3C6-1517-DB56D70B2093}"/>
              </a:ext>
            </a:extLst>
          </p:cNvPr>
          <p:cNvSpPr>
            <a:spLocks noChangeArrowheads="1"/>
          </p:cNvSpPr>
          <p:nvPr/>
        </p:nvSpPr>
        <p:spPr bwMode="auto">
          <a:xfrm>
            <a:off x="22694900" y="9653588"/>
            <a:ext cx="9131300" cy="5783262"/>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
        <p:nvSpPr>
          <p:cNvPr id="38941" name="Rectangle 28">
            <a:extLst>
              <a:ext uri="{FF2B5EF4-FFF2-40B4-BE49-F238E27FC236}">
                <a16:creationId xmlns:a16="http://schemas.microsoft.com/office/drawing/2014/main" id="{B191DEF1-10D5-34EB-5C76-A9F4E1A01721}"/>
              </a:ext>
            </a:extLst>
          </p:cNvPr>
          <p:cNvSpPr>
            <a:spLocks noChangeArrowheads="1"/>
          </p:cNvSpPr>
          <p:nvPr/>
        </p:nvSpPr>
        <p:spPr bwMode="auto">
          <a:xfrm>
            <a:off x="1104900" y="18642013"/>
            <a:ext cx="9144000" cy="3025775"/>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Tree>
  </p:cSld>
  <p:clrMapOvr>
    <a:masterClrMapping/>
  </p:clrMapOvr>
</p:sld>
</file>

<file path=ppt/theme/theme1.xml><?xml version="1.0" encoding="utf-8"?>
<a:theme xmlns:a="http://schemas.openxmlformats.org/drawingml/2006/main" name="Custom Design">
  <a:themeElements>
    <a:clrScheme name="Custom 1">
      <a:dk1>
        <a:srgbClr val="13263E"/>
      </a:dk1>
      <a:lt1>
        <a:srgbClr val="FFFFFF"/>
      </a:lt1>
      <a:dk2>
        <a:srgbClr val="13263E"/>
      </a:dk2>
      <a:lt2>
        <a:srgbClr val="FFFFFF"/>
      </a:lt2>
      <a:accent1>
        <a:srgbClr val="79BDE8"/>
      </a:accent1>
      <a:accent2>
        <a:srgbClr val="13263E"/>
      </a:accent2>
      <a:accent3>
        <a:srgbClr val="79BDE8"/>
      </a:accent3>
      <a:accent4>
        <a:srgbClr val="13263E"/>
      </a:accent4>
      <a:accent5>
        <a:srgbClr val="E8E8E8"/>
      </a:accent5>
      <a:accent6>
        <a:srgbClr val="13263E"/>
      </a:accent6>
      <a:hlink>
        <a:srgbClr val="79BDE8"/>
      </a:hlink>
      <a:folHlink>
        <a:srgbClr val="79BDE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10427</TotalTime>
  <Words>1889</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 Narrow</vt:lpstr>
      <vt:lpstr>ヒラギノ角ゴ Pro W3</vt:lpstr>
      <vt:lpstr>Arial</vt:lpstr>
      <vt:lpstr>Arial Black</vt:lpstr>
      <vt:lpstr>Wingdings</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Tracey Fewerda</cp:lastModifiedBy>
  <cp:revision>198</cp:revision>
  <dcterms:created xsi:type="dcterms:W3CDTF">2013-03-19T16:57:46Z</dcterms:created>
  <dcterms:modified xsi:type="dcterms:W3CDTF">2023-02-13T16:28:33Z</dcterms:modified>
  <cp:category>Powerpoint poster templates</cp:category>
</cp:coreProperties>
</file>