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"/>
  </p:notesMasterIdLst>
  <p:sldIdLst>
    <p:sldId id="256" r:id="rId2"/>
    <p:sldId id="257" r:id="rId3"/>
    <p:sldId id="281" r:id="rId4"/>
    <p:sldId id="280" r:id="rId5"/>
    <p:sldId id="266" r:id="rId6"/>
    <p:sldId id="285" r:id="rId7"/>
    <p:sldId id="288" r:id="rId8"/>
    <p:sldId id="284" r:id="rId9"/>
    <p:sldId id="28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F0091-9305-45CA-AFF8-D5F9EC9E46B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A3856D-3666-452E-8CAC-C2B0F900A404}">
      <dgm:prSet/>
      <dgm:spPr/>
      <dgm:t>
        <a:bodyPr/>
        <a:lstStyle/>
        <a:p>
          <a:r>
            <a:rPr lang="en-US" dirty="0"/>
            <a:t>Surveys</a:t>
          </a:r>
        </a:p>
      </dgm:t>
    </dgm:pt>
    <dgm:pt modelId="{97DB2D4E-F5E8-4457-AC28-8E09178203EB}" type="parTrans" cxnId="{98759B87-B609-4BAB-8697-1F572BFA026F}">
      <dgm:prSet/>
      <dgm:spPr/>
      <dgm:t>
        <a:bodyPr/>
        <a:lstStyle/>
        <a:p>
          <a:endParaRPr lang="en-US"/>
        </a:p>
      </dgm:t>
    </dgm:pt>
    <dgm:pt modelId="{31D2EB1E-AEDB-445D-85CD-040838E85E63}" type="sibTrans" cxnId="{98759B87-B609-4BAB-8697-1F572BFA026F}">
      <dgm:prSet/>
      <dgm:spPr/>
      <dgm:t>
        <a:bodyPr/>
        <a:lstStyle/>
        <a:p>
          <a:endParaRPr lang="en-US"/>
        </a:p>
      </dgm:t>
    </dgm:pt>
    <dgm:pt modelId="{45DAD847-2EAE-49F4-BB87-E7E82C3B563C}">
      <dgm:prSet/>
      <dgm:spPr/>
      <dgm:t>
        <a:bodyPr/>
        <a:lstStyle/>
        <a:p>
          <a:r>
            <a:rPr lang="en-US"/>
            <a:t>Interviews</a:t>
          </a:r>
        </a:p>
      </dgm:t>
    </dgm:pt>
    <dgm:pt modelId="{4B7CD15E-C946-495A-BC10-E95BAC8E295D}" type="parTrans" cxnId="{B42EA408-A908-4153-BB2B-6638F2A44A3D}">
      <dgm:prSet/>
      <dgm:spPr/>
      <dgm:t>
        <a:bodyPr/>
        <a:lstStyle/>
        <a:p>
          <a:endParaRPr lang="en-US"/>
        </a:p>
      </dgm:t>
    </dgm:pt>
    <dgm:pt modelId="{A14C0F74-AA84-4FC8-82E7-BA8778976156}" type="sibTrans" cxnId="{B42EA408-A908-4153-BB2B-6638F2A44A3D}">
      <dgm:prSet/>
      <dgm:spPr/>
      <dgm:t>
        <a:bodyPr/>
        <a:lstStyle/>
        <a:p>
          <a:endParaRPr lang="en-US"/>
        </a:p>
      </dgm:t>
    </dgm:pt>
    <dgm:pt modelId="{137F9EE2-C150-4D93-BAD3-E163E36A0C92}">
      <dgm:prSet/>
      <dgm:spPr/>
      <dgm:t>
        <a:bodyPr/>
        <a:lstStyle/>
        <a:p>
          <a:r>
            <a:rPr lang="en-US"/>
            <a:t>Individual</a:t>
          </a:r>
        </a:p>
      </dgm:t>
    </dgm:pt>
    <dgm:pt modelId="{EA8B833D-8E9F-4A06-A760-1E0920ABF4CC}" type="parTrans" cxnId="{6A1CED13-7B01-4F3D-8755-538163A9228C}">
      <dgm:prSet/>
      <dgm:spPr/>
      <dgm:t>
        <a:bodyPr/>
        <a:lstStyle/>
        <a:p>
          <a:endParaRPr lang="en-US"/>
        </a:p>
      </dgm:t>
    </dgm:pt>
    <dgm:pt modelId="{14D3A69E-CF45-4121-BAD6-72CC72515786}" type="sibTrans" cxnId="{6A1CED13-7B01-4F3D-8755-538163A9228C}">
      <dgm:prSet/>
      <dgm:spPr/>
      <dgm:t>
        <a:bodyPr/>
        <a:lstStyle/>
        <a:p>
          <a:endParaRPr lang="en-US"/>
        </a:p>
      </dgm:t>
    </dgm:pt>
    <dgm:pt modelId="{C6C1AE76-F6C3-4ACD-A8FB-B86BAC97CA8F}">
      <dgm:prSet/>
      <dgm:spPr/>
      <dgm:t>
        <a:bodyPr/>
        <a:lstStyle/>
        <a:p>
          <a:r>
            <a:rPr lang="en-US" dirty="0"/>
            <a:t>Focus Group</a:t>
          </a:r>
        </a:p>
      </dgm:t>
    </dgm:pt>
    <dgm:pt modelId="{70D197C8-8DDC-443B-BF87-1C3097DF7221}" type="parTrans" cxnId="{EEBA9AC4-CFA6-4891-8B9C-BBC0991DAC66}">
      <dgm:prSet/>
      <dgm:spPr/>
      <dgm:t>
        <a:bodyPr/>
        <a:lstStyle/>
        <a:p>
          <a:endParaRPr lang="en-US"/>
        </a:p>
      </dgm:t>
    </dgm:pt>
    <dgm:pt modelId="{6B3C6876-047F-4FBB-B47D-FD939530D911}" type="sibTrans" cxnId="{EEBA9AC4-CFA6-4891-8B9C-BBC0991DAC66}">
      <dgm:prSet/>
      <dgm:spPr/>
      <dgm:t>
        <a:bodyPr/>
        <a:lstStyle/>
        <a:p>
          <a:endParaRPr lang="en-US"/>
        </a:p>
      </dgm:t>
    </dgm:pt>
    <dgm:pt modelId="{1E34BF5E-55E4-4E57-9781-8ED23E7435FE}">
      <dgm:prSet/>
      <dgm:spPr/>
      <dgm:t>
        <a:bodyPr/>
        <a:lstStyle/>
        <a:p>
          <a:r>
            <a:rPr lang="en-US"/>
            <a:t>Future-Oriented Needs Assessment Procedures</a:t>
          </a:r>
        </a:p>
      </dgm:t>
    </dgm:pt>
    <dgm:pt modelId="{163F2D48-A231-43E8-845D-3166CC2751D0}" type="parTrans" cxnId="{25F9A9AB-22B2-477E-9EA9-BE3898A7B41D}">
      <dgm:prSet/>
      <dgm:spPr/>
      <dgm:t>
        <a:bodyPr/>
        <a:lstStyle/>
        <a:p>
          <a:endParaRPr lang="en-US"/>
        </a:p>
      </dgm:t>
    </dgm:pt>
    <dgm:pt modelId="{5440B5D9-64ED-4876-857D-5A268B818C52}" type="sibTrans" cxnId="{25F9A9AB-22B2-477E-9EA9-BE3898A7B41D}">
      <dgm:prSet/>
      <dgm:spPr/>
      <dgm:t>
        <a:bodyPr/>
        <a:lstStyle/>
        <a:p>
          <a:endParaRPr lang="en-US"/>
        </a:p>
      </dgm:t>
    </dgm:pt>
    <dgm:pt modelId="{7B1E77FB-B256-4852-94BF-5F1DC6B74B36}">
      <dgm:prSet/>
      <dgm:spPr/>
      <dgm:t>
        <a:bodyPr/>
        <a:lstStyle/>
        <a:p>
          <a:r>
            <a:rPr lang="en-US"/>
            <a:t>Scenarios</a:t>
          </a:r>
        </a:p>
      </dgm:t>
    </dgm:pt>
    <dgm:pt modelId="{71C2B3EC-C745-474B-977F-686AF5B612A7}" type="parTrans" cxnId="{39F0674D-F314-48EF-A438-02789FD84333}">
      <dgm:prSet/>
      <dgm:spPr/>
      <dgm:t>
        <a:bodyPr/>
        <a:lstStyle/>
        <a:p>
          <a:endParaRPr lang="en-US"/>
        </a:p>
      </dgm:t>
    </dgm:pt>
    <dgm:pt modelId="{7AD7AA18-8869-4ED8-90BC-63A268A38A28}" type="sibTrans" cxnId="{39F0674D-F314-48EF-A438-02789FD84333}">
      <dgm:prSet/>
      <dgm:spPr/>
      <dgm:t>
        <a:bodyPr/>
        <a:lstStyle/>
        <a:p>
          <a:endParaRPr lang="en-US"/>
        </a:p>
      </dgm:t>
    </dgm:pt>
    <dgm:pt modelId="{F52BB879-E7C6-4A59-89B2-81031E24D5D6}">
      <dgm:prSet/>
      <dgm:spPr/>
      <dgm:t>
        <a:bodyPr/>
        <a:lstStyle/>
        <a:p>
          <a:r>
            <a:rPr lang="en-US"/>
            <a:t>Future Wheels</a:t>
          </a:r>
        </a:p>
      </dgm:t>
    </dgm:pt>
    <dgm:pt modelId="{F34E4CAB-2D09-4A80-9D47-F20289F305BC}" type="parTrans" cxnId="{1D4A7ABC-9265-4520-B8A7-E9860907330B}">
      <dgm:prSet/>
      <dgm:spPr/>
      <dgm:t>
        <a:bodyPr/>
        <a:lstStyle/>
        <a:p>
          <a:endParaRPr lang="en-US"/>
        </a:p>
      </dgm:t>
    </dgm:pt>
    <dgm:pt modelId="{1CED8012-6AF4-4FF5-995D-2BFECB18911E}" type="sibTrans" cxnId="{1D4A7ABC-9265-4520-B8A7-E9860907330B}">
      <dgm:prSet/>
      <dgm:spPr/>
      <dgm:t>
        <a:bodyPr/>
        <a:lstStyle/>
        <a:p>
          <a:endParaRPr lang="en-US"/>
        </a:p>
      </dgm:t>
    </dgm:pt>
    <dgm:pt modelId="{B9A153FB-DE5B-45D3-8DF4-63A303353AE7}">
      <dgm:prSet/>
      <dgm:spPr/>
      <dgm:t>
        <a:bodyPr/>
        <a:lstStyle/>
        <a:p>
          <a:r>
            <a:rPr lang="en-US" dirty="0"/>
            <a:t>Causal Analysis</a:t>
          </a:r>
        </a:p>
      </dgm:t>
    </dgm:pt>
    <dgm:pt modelId="{2A4EEEBE-CD3E-460D-9C99-233614C5A336}" type="parTrans" cxnId="{56DDF27C-CFBB-413E-B0D2-B97080464D3F}">
      <dgm:prSet/>
      <dgm:spPr/>
      <dgm:t>
        <a:bodyPr/>
        <a:lstStyle/>
        <a:p>
          <a:endParaRPr lang="en-US"/>
        </a:p>
      </dgm:t>
    </dgm:pt>
    <dgm:pt modelId="{2B23A39A-2B5C-4C51-8A3B-2E266EBF0F5F}" type="sibTrans" cxnId="{56DDF27C-CFBB-413E-B0D2-B97080464D3F}">
      <dgm:prSet/>
      <dgm:spPr/>
      <dgm:t>
        <a:bodyPr/>
        <a:lstStyle/>
        <a:p>
          <a:endParaRPr lang="en-US"/>
        </a:p>
      </dgm:t>
    </dgm:pt>
    <dgm:pt modelId="{83B87107-DCBE-4C3D-B9FF-8BD76D468E3E}">
      <dgm:prSet/>
      <dgm:spPr/>
      <dgm:t>
        <a:bodyPr/>
        <a:lstStyle/>
        <a:p>
          <a:r>
            <a:rPr lang="en-US" dirty="0"/>
            <a:t>Records and Social Indicators</a:t>
          </a:r>
        </a:p>
      </dgm:t>
    </dgm:pt>
    <dgm:pt modelId="{A0D0E332-D4B1-4F4C-BC84-44B3195B3755}" type="parTrans" cxnId="{CB627BBC-921D-4C2D-81ED-A526BAB9DB46}">
      <dgm:prSet/>
      <dgm:spPr/>
      <dgm:t>
        <a:bodyPr/>
        <a:lstStyle/>
        <a:p>
          <a:endParaRPr lang="en-US"/>
        </a:p>
      </dgm:t>
    </dgm:pt>
    <dgm:pt modelId="{867F1398-A5B3-40E8-8CFF-F6D667AB0FA5}" type="sibTrans" cxnId="{CB627BBC-921D-4C2D-81ED-A526BAB9DB46}">
      <dgm:prSet/>
      <dgm:spPr/>
      <dgm:t>
        <a:bodyPr/>
        <a:lstStyle/>
        <a:p>
          <a:endParaRPr lang="en-US"/>
        </a:p>
      </dgm:t>
    </dgm:pt>
    <dgm:pt modelId="{836F50ED-E830-4AC9-BDC7-15355594341F}">
      <dgm:prSet/>
      <dgm:spPr/>
      <dgm:t>
        <a:bodyPr/>
        <a:lstStyle/>
        <a:p>
          <a:r>
            <a:rPr lang="en-US" dirty="0"/>
            <a:t>Basic</a:t>
          </a:r>
        </a:p>
      </dgm:t>
    </dgm:pt>
    <dgm:pt modelId="{AD7AE9BC-5A02-4DFB-9ADD-D8CFA8092D8F}" type="parTrans" cxnId="{E684114F-1D7F-41E9-A71F-E745A1546DF2}">
      <dgm:prSet/>
      <dgm:spPr/>
      <dgm:t>
        <a:bodyPr/>
        <a:lstStyle/>
        <a:p>
          <a:endParaRPr lang="en-US"/>
        </a:p>
      </dgm:t>
    </dgm:pt>
    <dgm:pt modelId="{EA7E9AFE-279A-4ECE-87A8-9EE12BFDDD57}" type="sibTrans" cxnId="{E684114F-1D7F-41E9-A71F-E745A1546DF2}">
      <dgm:prSet/>
      <dgm:spPr/>
      <dgm:t>
        <a:bodyPr/>
        <a:lstStyle/>
        <a:p>
          <a:endParaRPr lang="en-US"/>
        </a:p>
      </dgm:t>
    </dgm:pt>
    <dgm:pt modelId="{19A5AE60-2274-42E3-B9D8-939AE98BF0B6}">
      <dgm:prSet/>
      <dgm:spPr/>
      <dgm:t>
        <a:bodyPr/>
        <a:lstStyle/>
        <a:p>
          <a:r>
            <a:rPr lang="en-US" dirty="0"/>
            <a:t>Delphi</a:t>
          </a:r>
        </a:p>
      </dgm:t>
    </dgm:pt>
    <dgm:pt modelId="{86C7EF29-5EE6-4F19-8368-8AC528325FC8}" type="parTrans" cxnId="{C0535D29-63DC-42B0-AD20-849AE5F01F4A}">
      <dgm:prSet/>
      <dgm:spPr/>
      <dgm:t>
        <a:bodyPr/>
        <a:lstStyle/>
        <a:p>
          <a:endParaRPr lang="en-US"/>
        </a:p>
      </dgm:t>
    </dgm:pt>
    <dgm:pt modelId="{D06A30E9-2750-445A-86C4-ABAACFA57A6E}" type="sibTrans" cxnId="{C0535D29-63DC-42B0-AD20-849AE5F01F4A}">
      <dgm:prSet/>
      <dgm:spPr/>
      <dgm:t>
        <a:bodyPr/>
        <a:lstStyle/>
        <a:p>
          <a:endParaRPr lang="en-US"/>
        </a:p>
      </dgm:t>
    </dgm:pt>
    <dgm:pt modelId="{E8986DE8-B6A1-4759-B3F9-A65930142F52}">
      <dgm:prSet/>
      <dgm:spPr/>
      <dgm:t>
        <a:bodyPr/>
        <a:lstStyle/>
        <a:p>
          <a:r>
            <a:rPr lang="en-US" dirty="0"/>
            <a:t>Fishbone Diagram</a:t>
          </a:r>
        </a:p>
      </dgm:t>
    </dgm:pt>
    <dgm:pt modelId="{A8AEC0F9-EDA3-4974-9EA6-F14A249A8092}" type="parTrans" cxnId="{234B87DC-517F-4AFA-A5BF-C0DC08C6CA05}">
      <dgm:prSet/>
      <dgm:spPr/>
      <dgm:t>
        <a:bodyPr/>
        <a:lstStyle/>
        <a:p>
          <a:endParaRPr lang="en-US"/>
        </a:p>
      </dgm:t>
    </dgm:pt>
    <dgm:pt modelId="{F2F09363-7A3F-42FB-AEFE-9F2B7B9BCC73}" type="sibTrans" cxnId="{234B87DC-517F-4AFA-A5BF-C0DC08C6CA05}">
      <dgm:prSet/>
      <dgm:spPr/>
      <dgm:t>
        <a:bodyPr/>
        <a:lstStyle/>
        <a:p>
          <a:endParaRPr lang="en-US"/>
        </a:p>
      </dgm:t>
    </dgm:pt>
    <dgm:pt modelId="{E5C692EC-9EC1-4BA2-8C09-AD0888182DFD}">
      <dgm:prSet/>
      <dgm:spPr/>
      <dgm:t>
        <a:bodyPr/>
        <a:lstStyle/>
        <a:p>
          <a:r>
            <a:rPr lang="en-US" dirty="0"/>
            <a:t>Cause &amp; Consequence</a:t>
          </a:r>
        </a:p>
      </dgm:t>
    </dgm:pt>
    <dgm:pt modelId="{991756E5-1443-4B2E-A6F8-ADE2A61089AB}" type="parTrans" cxnId="{47ECBE95-3B28-438F-8AAF-9729C61BE063}">
      <dgm:prSet/>
      <dgm:spPr/>
      <dgm:t>
        <a:bodyPr/>
        <a:lstStyle/>
        <a:p>
          <a:endParaRPr lang="en-US"/>
        </a:p>
      </dgm:t>
    </dgm:pt>
    <dgm:pt modelId="{7F6D600C-6C4C-4F63-A79F-7C6FD8AA1005}" type="sibTrans" cxnId="{47ECBE95-3B28-438F-8AAF-9729C61BE063}">
      <dgm:prSet/>
      <dgm:spPr/>
      <dgm:t>
        <a:bodyPr/>
        <a:lstStyle/>
        <a:p>
          <a:endParaRPr lang="en-US"/>
        </a:p>
      </dgm:t>
    </dgm:pt>
    <dgm:pt modelId="{3DE97EA3-E7A9-4E86-8613-CEF3DA71C16E}">
      <dgm:prSet/>
      <dgm:spPr/>
      <dgm:t>
        <a:bodyPr/>
        <a:lstStyle/>
        <a:p>
          <a:r>
            <a:rPr lang="en-US" dirty="0"/>
            <a:t>National Association of Counties</a:t>
          </a:r>
        </a:p>
      </dgm:t>
    </dgm:pt>
    <dgm:pt modelId="{8E2E624C-338C-4801-A8B2-B5C8DEF93CF5}" type="parTrans" cxnId="{9B17D87F-1A52-466E-B79B-86971252111B}">
      <dgm:prSet/>
      <dgm:spPr/>
      <dgm:t>
        <a:bodyPr/>
        <a:lstStyle/>
        <a:p>
          <a:endParaRPr lang="en-US"/>
        </a:p>
      </dgm:t>
    </dgm:pt>
    <dgm:pt modelId="{78F11688-E2DE-45A4-BDBA-CB64FDD69429}" type="sibTrans" cxnId="{9B17D87F-1A52-466E-B79B-86971252111B}">
      <dgm:prSet/>
      <dgm:spPr/>
      <dgm:t>
        <a:bodyPr/>
        <a:lstStyle/>
        <a:p>
          <a:endParaRPr lang="en-US"/>
        </a:p>
      </dgm:t>
    </dgm:pt>
    <dgm:pt modelId="{9CDC3766-0AA8-408D-8E4A-7E7F63070779}">
      <dgm:prSet/>
      <dgm:spPr/>
      <dgm:t>
        <a:bodyPr/>
        <a:lstStyle/>
        <a:p>
          <a:r>
            <a:rPr lang="en-US" dirty="0"/>
            <a:t>MDACF</a:t>
          </a:r>
        </a:p>
      </dgm:t>
    </dgm:pt>
    <dgm:pt modelId="{9C5A94EF-0F8A-4097-A11A-1CDD3A142769}" type="parTrans" cxnId="{92327212-2B73-42A4-96E9-4E17D0CBC40D}">
      <dgm:prSet/>
      <dgm:spPr/>
      <dgm:t>
        <a:bodyPr/>
        <a:lstStyle/>
        <a:p>
          <a:endParaRPr lang="en-US"/>
        </a:p>
      </dgm:t>
    </dgm:pt>
    <dgm:pt modelId="{DEB4FA05-74B4-4825-BC7A-D60B57D6209F}" type="sibTrans" cxnId="{92327212-2B73-42A4-96E9-4E17D0CBC40D}">
      <dgm:prSet/>
      <dgm:spPr/>
      <dgm:t>
        <a:bodyPr/>
        <a:lstStyle/>
        <a:p>
          <a:endParaRPr lang="en-US"/>
        </a:p>
      </dgm:t>
    </dgm:pt>
    <dgm:pt modelId="{A96E64BC-8852-46AD-9B63-5A56E12EACFC}">
      <dgm:prSet/>
      <dgm:spPr/>
      <dgm:t>
        <a:bodyPr/>
        <a:lstStyle/>
        <a:p>
          <a:r>
            <a:rPr lang="en-US" dirty="0"/>
            <a:t>U.S. Census</a:t>
          </a:r>
        </a:p>
      </dgm:t>
    </dgm:pt>
    <dgm:pt modelId="{0ACB8199-B2EA-4636-922B-871241376604}" type="parTrans" cxnId="{727A8549-A3C2-4656-B630-F51C0C8EA49C}">
      <dgm:prSet/>
      <dgm:spPr/>
      <dgm:t>
        <a:bodyPr/>
        <a:lstStyle/>
        <a:p>
          <a:endParaRPr lang="en-US"/>
        </a:p>
      </dgm:t>
    </dgm:pt>
    <dgm:pt modelId="{72A15BA1-3DC0-49C0-8257-8327BA7CEBD0}" type="sibTrans" cxnId="{727A8549-A3C2-4656-B630-F51C0C8EA49C}">
      <dgm:prSet/>
      <dgm:spPr/>
      <dgm:t>
        <a:bodyPr/>
        <a:lstStyle/>
        <a:p>
          <a:endParaRPr lang="en-US"/>
        </a:p>
      </dgm:t>
    </dgm:pt>
    <dgm:pt modelId="{98BCA6E8-5061-4604-8346-0B125876234F}" type="pres">
      <dgm:prSet presAssocID="{AD3F0091-9305-45CA-AFF8-D5F9EC9E46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4C936A-49F8-42B7-B1FF-E8B1F85B7D00}" type="pres">
      <dgm:prSet presAssocID="{90A3856D-3666-452E-8CAC-C2B0F900A404}" presName="root" presStyleCnt="0"/>
      <dgm:spPr/>
    </dgm:pt>
    <dgm:pt modelId="{E48080F6-D8CE-47EB-AEBE-53C37AE9CBA6}" type="pres">
      <dgm:prSet presAssocID="{90A3856D-3666-452E-8CAC-C2B0F900A404}" presName="rootComposite" presStyleCnt="0"/>
      <dgm:spPr/>
    </dgm:pt>
    <dgm:pt modelId="{356B817D-D3AD-454E-B3CB-50480B2401C3}" type="pres">
      <dgm:prSet presAssocID="{90A3856D-3666-452E-8CAC-C2B0F900A404}" presName="rootText" presStyleLbl="node1" presStyleIdx="0" presStyleCnt="5"/>
      <dgm:spPr/>
    </dgm:pt>
    <dgm:pt modelId="{F6E92708-13D9-472F-9FBD-B76CD32DAB88}" type="pres">
      <dgm:prSet presAssocID="{90A3856D-3666-452E-8CAC-C2B0F900A404}" presName="rootConnector" presStyleLbl="node1" presStyleIdx="0" presStyleCnt="5"/>
      <dgm:spPr/>
    </dgm:pt>
    <dgm:pt modelId="{99B30728-3DE9-4915-A608-2660F522205F}" type="pres">
      <dgm:prSet presAssocID="{90A3856D-3666-452E-8CAC-C2B0F900A404}" presName="childShape" presStyleCnt="0"/>
      <dgm:spPr/>
    </dgm:pt>
    <dgm:pt modelId="{04552F91-5C56-4E47-BB71-C345AC72D960}" type="pres">
      <dgm:prSet presAssocID="{AD7AE9BC-5A02-4DFB-9ADD-D8CFA8092D8F}" presName="Name13" presStyleLbl="parChTrans1D2" presStyleIdx="0" presStyleCnt="11"/>
      <dgm:spPr/>
    </dgm:pt>
    <dgm:pt modelId="{EB46371D-BCBD-4F3D-918D-CB890687F770}" type="pres">
      <dgm:prSet presAssocID="{836F50ED-E830-4AC9-BDC7-15355594341F}" presName="childText" presStyleLbl="bgAcc1" presStyleIdx="0" presStyleCnt="11">
        <dgm:presLayoutVars>
          <dgm:bulletEnabled val="1"/>
        </dgm:presLayoutVars>
      </dgm:prSet>
      <dgm:spPr/>
    </dgm:pt>
    <dgm:pt modelId="{41D76866-F6A3-495C-84DC-BC6446DC5DDF}" type="pres">
      <dgm:prSet presAssocID="{86C7EF29-5EE6-4F19-8368-8AC528325FC8}" presName="Name13" presStyleLbl="parChTrans1D2" presStyleIdx="1" presStyleCnt="11"/>
      <dgm:spPr/>
    </dgm:pt>
    <dgm:pt modelId="{6046458D-D629-417F-A6F4-43BE7FDCDDEC}" type="pres">
      <dgm:prSet presAssocID="{19A5AE60-2274-42E3-B9D8-939AE98BF0B6}" presName="childText" presStyleLbl="bgAcc1" presStyleIdx="1" presStyleCnt="11">
        <dgm:presLayoutVars>
          <dgm:bulletEnabled val="1"/>
        </dgm:presLayoutVars>
      </dgm:prSet>
      <dgm:spPr/>
    </dgm:pt>
    <dgm:pt modelId="{58AAE2A9-9725-4275-841C-98802E03E012}" type="pres">
      <dgm:prSet presAssocID="{45DAD847-2EAE-49F4-BB87-E7E82C3B563C}" presName="root" presStyleCnt="0"/>
      <dgm:spPr/>
    </dgm:pt>
    <dgm:pt modelId="{C38D5CB2-247F-44C0-810E-4C9CED3C15B8}" type="pres">
      <dgm:prSet presAssocID="{45DAD847-2EAE-49F4-BB87-E7E82C3B563C}" presName="rootComposite" presStyleCnt="0"/>
      <dgm:spPr/>
    </dgm:pt>
    <dgm:pt modelId="{5B9508D2-A07E-4EB2-82A6-16D02BA9B7F3}" type="pres">
      <dgm:prSet presAssocID="{45DAD847-2EAE-49F4-BB87-E7E82C3B563C}" presName="rootText" presStyleLbl="node1" presStyleIdx="1" presStyleCnt="5"/>
      <dgm:spPr/>
    </dgm:pt>
    <dgm:pt modelId="{44D58258-8DDC-4751-8EB5-7CAC41EEB594}" type="pres">
      <dgm:prSet presAssocID="{45DAD847-2EAE-49F4-BB87-E7E82C3B563C}" presName="rootConnector" presStyleLbl="node1" presStyleIdx="1" presStyleCnt="5"/>
      <dgm:spPr/>
    </dgm:pt>
    <dgm:pt modelId="{5412C837-3DA5-42A0-854E-67CA025C09FE}" type="pres">
      <dgm:prSet presAssocID="{45DAD847-2EAE-49F4-BB87-E7E82C3B563C}" presName="childShape" presStyleCnt="0"/>
      <dgm:spPr/>
    </dgm:pt>
    <dgm:pt modelId="{AEE684D4-9912-4322-AEC5-25859BE09931}" type="pres">
      <dgm:prSet presAssocID="{EA8B833D-8E9F-4A06-A760-1E0920ABF4CC}" presName="Name13" presStyleLbl="parChTrans1D2" presStyleIdx="2" presStyleCnt="11"/>
      <dgm:spPr/>
    </dgm:pt>
    <dgm:pt modelId="{013C7656-186E-437A-A8E4-A964F1961D45}" type="pres">
      <dgm:prSet presAssocID="{137F9EE2-C150-4D93-BAD3-E163E36A0C92}" presName="childText" presStyleLbl="bgAcc1" presStyleIdx="2" presStyleCnt="11">
        <dgm:presLayoutVars>
          <dgm:bulletEnabled val="1"/>
        </dgm:presLayoutVars>
      </dgm:prSet>
      <dgm:spPr/>
    </dgm:pt>
    <dgm:pt modelId="{6DBB17AE-D9F2-4221-9E2E-FC5806E9AA30}" type="pres">
      <dgm:prSet presAssocID="{70D197C8-8DDC-443B-BF87-1C3097DF7221}" presName="Name13" presStyleLbl="parChTrans1D2" presStyleIdx="3" presStyleCnt="11"/>
      <dgm:spPr/>
    </dgm:pt>
    <dgm:pt modelId="{25EBAA56-DAD8-4570-BE85-39FF75EF89BA}" type="pres">
      <dgm:prSet presAssocID="{C6C1AE76-F6C3-4ACD-A8FB-B86BAC97CA8F}" presName="childText" presStyleLbl="bgAcc1" presStyleIdx="3" presStyleCnt="11">
        <dgm:presLayoutVars>
          <dgm:bulletEnabled val="1"/>
        </dgm:presLayoutVars>
      </dgm:prSet>
      <dgm:spPr/>
    </dgm:pt>
    <dgm:pt modelId="{7E2F9C8E-C80E-428D-AA13-16E1CDFBE16F}" type="pres">
      <dgm:prSet presAssocID="{1E34BF5E-55E4-4E57-9781-8ED23E7435FE}" presName="root" presStyleCnt="0"/>
      <dgm:spPr/>
    </dgm:pt>
    <dgm:pt modelId="{071FF630-FE85-4F22-8AD2-57D08B672C5E}" type="pres">
      <dgm:prSet presAssocID="{1E34BF5E-55E4-4E57-9781-8ED23E7435FE}" presName="rootComposite" presStyleCnt="0"/>
      <dgm:spPr/>
    </dgm:pt>
    <dgm:pt modelId="{DAE30DC7-11C1-4530-A799-BC0C79BF0861}" type="pres">
      <dgm:prSet presAssocID="{1E34BF5E-55E4-4E57-9781-8ED23E7435FE}" presName="rootText" presStyleLbl="node1" presStyleIdx="2" presStyleCnt="5"/>
      <dgm:spPr/>
    </dgm:pt>
    <dgm:pt modelId="{6A991107-7278-4B55-A5A1-2F16BD14F5C9}" type="pres">
      <dgm:prSet presAssocID="{1E34BF5E-55E4-4E57-9781-8ED23E7435FE}" presName="rootConnector" presStyleLbl="node1" presStyleIdx="2" presStyleCnt="5"/>
      <dgm:spPr/>
    </dgm:pt>
    <dgm:pt modelId="{D9B296B4-DBF5-4BF4-86B4-5E3F3E31F701}" type="pres">
      <dgm:prSet presAssocID="{1E34BF5E-55E4-4E57-9781-8ED23E7435FE}" presName="childShape" presStyleCnt="0"/>
      <dgm:spPr/>
    </dgm:pt>
    <dgm:pt modelId="{7B407686-85CB-4C09-9204-D000B6756468}" type="pres">
      <dgm:prSet presAssocID="{71C2B3EC-C745-474B-977F-686AF5B612A7}" presName="Name13" presStyleLbl="parChTrans1D2" presStyleIdx="4" presStyleCnt="11"/>
      <dgm:spPr/>
    </dgm:pt>
    <dgm:pt modelId="{6A23B792-D04E-4A8A-A5D0-0CDD396EB83D}" type="pres">
      <dgm:prSet presAssocID="{7B1E77FB-B256-4852-94BF-5F1DC6B74B36}" presName="childText" presStyleLbl="bgAcc1" presStyleIdx="4" presStyleCnt="11">
        <dgm:presLayoutVars>
          <dgm:bulletEnabled val="1"/>
        </dgm:presLayoutVars>
      </dgm:prSet>
      <dgm:spPr/>
    </dgm:pt>
    <dgm:pt modelId="{FDBAB155-9B09-4BA3-86B3-18C8B493CB96}" type="pres">
      <dgm:prSet presAssocID="{F34E4CAB-2D09-4A80-9D47-F20289F305BC}" presName="Name13" presStyleLbl="parChTrans1D2" presStyleIdx="5" presStyleCnt="11"/>
      <dgm:spPr/>
    </dgm:pt>
    <dgm:pt modelId="{B416C3D1-3271-48C1-BF32-11D4A38E7D37}" type="pres">
      <dgm:prSet presAssocID="{F52BB879-E7C6-4A59-89B2-81031E24D5D6}" presName="childText" presStyleLbl="bgAcc1" presStyleIdx="5" presStyleCnt="11">
        <dgm:presLayoutVars>
          <dgm:bulletEnabled val="1"/>
        </dgm:presLayoutVars>
      </dgm:prSet>
      <dgm:spPr/>
    </dgm:pt>
    <dgm:pt modelId="{A52F1CFD-34BC-4E81-97E0-2A5D077C77D0}" type="pres">
      <dgm:prSet presAssocID="{B9A153FB-DE5B-45D3-8DF4-63A303353AE7}" presName="root" presStyleCnt="0"/>
      <dgm:spPr/>
    </dgm:pt>
    <dgm:pt modelId="{FB6C9CBC-8036-455E-AA6D-FBE2B6264F2C}" type="pres">
      <dgm:prSet presAssocID="{B9A153FB-DE5B-45D3-8DF4-63A303353AE7}" presName="rootComposite" presStyleCnt="0"/>
      <dgm:spPr/>
    </dgm:pt>
    <dgm:pt modelId="{FC3527EE-7679-4804-8391-1F5EFA02F0A1}" type="pres">
      <dgm:prSet presAssocID="{B9A153FB-DE5B-45D3-8DF4-63A303353AE7}" presName="rootText" presStyleLbl="node1" presStyleIdx="3" presStyleCnt="5"/>
      <dgm:spPr/>
    </dgm:pt>
    <dgm:pt modelId="{6D3E81EF-1984-421B-91DA-FAA0FD7F617E}" type="pres">
      <dgm:prSet presAssocID="{B9A153FB-DE5B-45D3-8DF4-63A303353AE7}" presName="rootConnector" presStyleLbl="node1" presStyleIdx="3" presStyleCnt="5"/>
      <dgm:spPr/>
    </dgm:pt>
    <dgm:pt modelId="{C6F1387A-5F84-4EA2-BAF1-844584D9A425}" type="pres">
      <dgm:prSet presAssocID="{B9A153FB-DE5B-45D3-8DF4-63A303353AE7}" presName="childShape" presStyleCnt="0"/>
      <dgm:spPr/>
    </dgm:pt>
    <dgm:pt modelId="{CA4E9BCE-73F7-4AF8-B265-26940DEFA558}" type="pres">
      <dgm:prSet presAssocID="{A8AEC0F9-EDA3-4974-9EA6-F14A249A8092}" presName="Name13" presStyleLbl="parChTrans1D2" presStyleIdx="6" presStyleCnt="11"/>
      <dgm:spPr/>
    </dgm:pt>
    <dgm:pt modelId="{4E5B202E-9728-4C2F-B7F6-1802B487F092}" type="pres">
      <dgm:prSet presAssocID="{E8986DE8-B6A1-4759-B3F9-A65930142F52}" presName="childText" presStyleLbl="bgAcc1" presStyleIdx="6" presStyleCnt="11">
        <dgm:presLayoutVars>
          <dgm:bulletEnabled val="1"/>
        </dgm:presLayoutVars>
      </dgm:prSet>
      <dgm:spPr/>
    </dgm:pt>
    <dgm:pt modelId="{66A20941-39D6-4899-B70E-0D599584B3CB}" type="pres">
      <dgm:prSet presAssocID="{991756E5-1443-4B2E-A6F8-ADE2A61089AB}" presName="Name13" presStyleLbl="parChTrans1D2" presStyleIdx="7" presStyleCnt="11"/>
      <dgm:spPr/>
    </dgm:pt>
    <dgm:pt modelId="{E00369B5-622B-46BB-9454-6AA03CD3643F}" type="pres">
      <dgm:prSet presAssocID="{E5C692EC-9EC1-4BA2-8C09-AD0888182DFD}" presName="childText" presStyleLbl="bgAcc1" presStyleIdx="7" presStyleCnt="11">
        <dgm:presLayoutVars>
          <dgm:bulletEnabled val="1"/>
        </dgm:presLayoutVars>
      </dgm:prSet>
      <dgm:spPr/>
    </dgm:pt>
    <dgm:pt modelId="{B1DE7292-0E4B-468D-9D9B-344C291438C2}" type="pres">
      <dgm:prSet presAssocID="{83B87107-DCBE-4C3D-B9FF-8BD76D468E3E}" presName="root" presStyleCnt="0"/>
      <dgm:spPr/>
    </dgm:pt>
    <dgm:pt modelId="{0D8AAE69-3C09-4342-9344-DA521972C6C5}" type="pres">
      <dgm:prSet presAssocID="{83B87107-DCBE-4C3D-B9FF-8BD76D468E3E}" presName="rootComposite" presStyleCnt="0"/>
      <dgm:spPr/>
    </dgm:pt>
    <dgm:pt modelId="{E2949770-5ADA-4024-BE40-E70C6A495126}" type="pres">
      <dgm:prSet presAssocID="{83B87107-DCBE-4C3D-B9FF-8BD76D468E3E}" presName="rootText" presStyleLbl="node1" presStyleIdx="4" presStyleCnt="5"/>
      <dgm:spPr/>
    </dgm:pt>
    <dgm:pt modelId="{92129F6C-6FFC-4968-865D-C413DC7C1804}" type="pres">
      <dgm:prSet presAssocID="{83B87107-DCBE-4C3D-B9FF-8BD76D468E3E}" presName="rootConnector" presStyleLbl="node1" presStyleIdx="4" presStyleCnt="5"/>
      <dgm:spPr/>
    </dgm:pt>
    <dgm:pt modelId="{2A59B888-4CDE-4D1A-B03E-061F662BCF4A}" type="pres">
      <dgm:prSet presAssocID="{83B87107-DCBE-4C3D-B9FF-8BD76D468E3E}" presName="childShape" presStyleCnt="0"/>
      <dgm:spPr/>
    </dgm:pt>
    <dgm:pt modelId="{BC96AC97-F223-4AF6-B101-94B9674FC1E9}" type="pres">
      <dgm:prSet presAssocID="{8E2E624C-338C-4801-A8B2-B5C8DEF93CF5}" presName="Name13" presStyleLbl="parChTrans1D2" presStyleIdx="8" presStyleCnt="11"/>
      <dgm:spPr/>
    </dgm:pt>
    <dgm:pt modelId="{FA3412B6-211C-46F3-AB1B-FF41077B82AE}" type="pres">
      <dgm:prSet presAssocID="{3DE97EA3-E7A9-4E86-8613-CEF3DA71C16E}" presName="childText" presStyleLbl="bgAcc1" presStyleIdx="8" presStyleCnt="11">
        <dgm:presLayoutVars>
          <dgm:bulletEnabled val="1"/>
        </dgm:presLayoutVars>
      </dgm:prSet>
      <dgm:spPr/>
    </dgm:pt>
    <dgm:pt modelId="{47C4E233-AA3D-472C-B191-7881C39A26CA}" type="pres">
      <dgm:prSet presAssocID="{9C5A94EF-0F8A-4097-A11A-1CDD3A142769}" presName="Name13" presStyleLbl="parChTrans1D2" presStyleIdx="9" presStyleCnt="11"/>
      <dgm:spPr/>
    </dgm:pt>
    <dgm:pt modelId="{DD6D02BF-387E-442C-919F-8765B4D30DEF}" type="pres">
      <dgm:prSet presAssocID="{9CDC3766-0AA8-408D-8E4A-7E7F63070779}" presName="childText" presStyleLbl="bgAcc1" presStyleIdx="9" presStyleCnt="11">
        <dgm:presLayoutVars>
          <dgm:bulletEnabled val="1"/>
        </dgm:presLayoutVars>
      </dgm:prSet>
      <dgm:spPr/>
    </dgm:pt>
    <dgm:pt modelId="{F6116E4B-CD98-417C-9ADE-05FAD1F96500}" type="pres">
      <dgm:prSet presAssocID="{0ACB8199-B2EA-4636-922B-871241376604}" presName="Name13" presStyleLbl="parChTrans1D2" presStyleIdx="10" presStyleCnt="11"/>
      <dgm:spPr/>
    </dgm:pt>
    <dgm:pt modelId="{470BE2DA-9E53-4791-893A-564E8FC1B30C}" type="pres">
      <dgm:prSet presAssocID="{A96E64BC-8852-46AD-9B63-5A56E12EACF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619D9004-2580-4D54-B86E-6215911943F2}" type="presOf" srcId="{70D197C8-8DDC-443B-BF87-1C3097DF7221}" destId="{6DBB17AE-D9F2-4221-9E2E-FC5806E9AA30}" srcOrd="0" destOrd="0" presId="urn:microsoft.com/office/officeart/2005/8/layout/hierarchy3"/>
    <dgm:cxn modelId="{50845808-537E-4167-A8D3-4B588DB074D5}" type="presOf" srcId="{AD7AE9BC-5A02-4DFB-9ADD-D8CFA8092D8F}" destId="{04552F91-5C56-4E47-BB71-C345AC72D960}" srcOrd="0" destOrd="0" presId="urn:microsoft.com/office/officeart/2005/8/layout/hierarchy3"/>
    <dgm:cxn modelId="{B42EA408-A908-4153-BB2B-6638F2A44A3D}" srcId="{AD3F0091-9305-45CA-AFF8-D5F9EC9E46B7}" destId="{45DAD847-2EAE-49F4-BB87-E7E82C3B563C}" srcOrd="1" destOrd="0" parTransId="{4B7CD15E-C946-495A-BC10-E95BAC8E295D}" sibTransId="{A14C0F74-AA84-4FC8-82E7-BA8778976156}"/>
    <dgm:cxn modelId="{1952FA0B-469F-44C4-877C-609E7BEB6FA9}" type="presOf" srcId="{1E34BF5E-55E4-4E57-9781-8ED23E7435FE}" destId="{6A991107-7278-4B55-A5A1-2F16BD14F5C9}" srcOrd="1" destOrd="0" presId="urn:microsoft.com/office/officeart/2005/8/layout/hierarchy3"/>
    <dgm:cxn modelId="{76B3900D-872D-45C0-88BF-7A338D591B20}" type="presOf" srcId="{90A3856D-3666-452E-8CAC-C2B0F900A404}" destId="{F6E92708-13D9-472F-9FBD-B76CD32DAB88}" srcOrd="1" destOrd="0" presId="urn:microsoft.com/office/officeart/2005/8/layout/hierarchy3"/>
    <dgm:cxn modelId="{92327212-2B73-42A4-96E9-4E17D0CBC40D}" srcId="{83B87107-DCBE-4C3D-B9FF-8BD76D468E3E}" destId="{9CDC3766-0AA8-408D-8E4A-7E7F63070779}" srcOrd="1" destOrd="0" parTransId="{9C5A94EF-0F8A-4097-A11A-1CDD3A142769}" sibTransId="{DEB4FA05-74B4-4825-BC7A-D60B57D6209F}"/>
    <dgm:cxn modelId="{0C7B2D13-1D81-40ED-A5CF-0E6AA68EFA11}" type="presOf" srcId="{F52BB879-E7C6-4A59-89B2-81031E24D5D6}" destId="{B416C3D1-3271-48C1-BF32-11D4A38E7D37}" srcOrd="0" destOrd="0" presId="urn:microsoft.com/office/officeart/2005/8/layout/hierarchy3"/>
    <dgm:cxn modelId="{6A1CED13-7B01-4F3D-8755-538163A9228C}" srcId="{45DAD847-2EAE-49F4-BB87-E7E82C3B563C}" destId="{137F9EE2-C150-4D93-BAD3-E163E36A0C92}" srcOrd="0" destOrd="0" parTransId="{EA8B833D-8E9F-4A06-A760-1E0920ABF4CC}" sibTransId="{14D3A69E-CF45-4121-BAD6-72CC72515786}"/>
    <dgm:cxn modelId="{FCC57B1D-793E-4C86-9B7B-A4C0C29D8B45}" type="presOf" srcId="{A8AEC0F9-EDA3-4974-9EA6-F14A249A8092}" destId="{CA4E9BCE-73F7-4AF8-B265-26940DEFA558}" srcOrd="0" destOrd="0" presId="urn:microsoft.com/office/officeart/2005/8/layout/hierarchy3"/>
    <dgm:cxn modelId="{F97B3F23-DB7B-43E3-B8DF-5AC216500D74}" type="presOf" srcId="{1E34BF5E-55E4-4E57-9781-8ED23E7435FE}" destId="{DAE30DC7-11C1-4530-A799-BC0C79BF0861}" srcOrd="0" destOrd="0" presId="urn:microsoft.com/office/officeart/2005/8/layout/hierarchy3"/>
    <dgm:cxn modelId="{75B4E527-E53F-48C0-AE11-57EF37ECA233}" type="presOf" srcId="{8E2E624C-338C-4801-A8B2-B5C8DEF93CF5}" destId="{BC96AC97-F223-4AF6-B101-94B9674FC1E9}" srcOrd="0" destOrd="0" presId="urn:microsoft.com/office/officeart/2005/8/layout/hierarchy3"/>
    <dgm:cxn modelId="{C0535D29-63DC-42B0-AD20-849AE5F01F4A}" srcId="{90A3856D-3666-452E-8CAC-C2B0F900A404}" destId="{19A5AE60-2274-42E3-B9D8-939AE98BF0B6}" srcOrd="1" destOrd="0" parTransId="{86C7EF29-5EE6-4F19-8368-8AC528325FC8}" sibTransId="{D06A30E9-2750-445A-86C4-ABAACFA57A6E}"/>
    <dgm:cxn modelId="{56CD5C2E-A37B-464C-8DEC-13CA999FD241}" type="presOf" srcId="{E5C692EC-9EC1-4BA2-8C09-AD0888182DFD}" destId="{E00369B5-622B-46BB-9454-6AA03CD3643F}" srcOrd="0" destOrd="0" presId="urn:microsoft.com/office/officeart/2005/8/layout/hierarchy3"/>
    <dgm:cxn modelId="{33D8BA2F-361B-4425-BB75-EE7B0FBF9BAA}" type="presOf" srcId="{83B87107-DCBE-4C3D-B9FF-8BD76D468E3E}" destId="{92129F6C-6FFC-4968-865D-C413DC7C1804}" srcOrd="1" destOrd="0" presId="urn:microsoft.com/office/officeart/2005/8/layout/hierarchy3"/>
    <dgm:cxn modelId="{981E9A31-6376-46CE-A135-8B7AA1E29A22}" type="presOf" srcId="{83B87107-DCBE-4C3D-B9FF-8BD76D468E3E}" destId="{E2949770-5ADA-4024-BE40-E70C6A495126}" srcOrd="0" destOrd="0" presId="urn:microsoft.com/office/officeart/2005/8/layout/hierarchy3"/>
    <dgm:cxn modelId="{813A1632-F66A-4902-B6FE-37B7FA77831F}" type="presOf" srcId="{9CDC3766-0AA8-408D-8E4A-7E7F63070779}" destId="{DD6D02BF-387E-442C-919F-8765B4D30DEF}" srcOrd="0" destOrd="0" presId="urn:microsoft.com/office/officeart/2005/8/layout/hierarchy3"/>
    <dgm:cxn modelId="{F240113F-BF43-4B53-8187-A6BD0745A358}" type="presOf" srcId="{19A5AE60-2274-42E3-B9D8-939AE98BF0B6}" destId="{6046458D-D629-417F-A6F4-43BE7FDCDDEC}" srcOrd="0" destOrd="0" presId="urn:microsoft.com/office/officeart/2005/8/layout/hierarchy3"/>
    <dgm:cxn modelId="{FFAC1E3F-B563-4FB5-A842-32DF8D037563}" type="presOf" srcId="{991756E5-1443-4B2E-A6F8-ADE2A61089AB}" destId="{66A20941-39D6-4899-B70E-0D599584B3CB}" srcOrd="0" destOrd="0" presId="urn:microsoft.com/office/officeart/2005/8/layout/hierarchy3"/>
    <dgm:cxn modelId="{3E4DB95E-7758-49A8-9FA6-A26C037CD857}" type="presOf" srcId="{71C2B3EC-C745-474B-977F-686AF5B612A7}" destId="{7B407686-85CB-4C09-9204-D000B6756468}" srcOrd="0" destOrd="0" presId="urn:microsoft.com/office/officeart/2005/8/layout/hierarchy3"/>
    <dgm:cxn modelId="{DD74DB61-8308-4778-A228-FEB3D160B461}" type="presOf" srcId="{E8986DE8-B6A1-4759-B3F9-A65930142F52}" destId="{4E5B202E-9728-4C2F-B7F6-1802B487F092}" srcOrd="0" destOrd="0" presId="urn:microsoft.com/office/officeart/2005/8/layout/hierarchy3"/>
    <dgm:cxn modelId="{E6841448-9066-425A-B2C9-8C95B3F6D50A}" type="presOf" srcId="{B9A153FB-DE5B-45D3-8DF4-63A303353AE7}" destId="{6D3E81EF-1984-421B-91DA-FAA0FD7F617E}" srcOrd="1" destOrd="0" presId="urn:microsoft.com/office/officeart/2005/8/layout/hierarchy3"/>
    <dgm:cxn modelId="{727A8549-A3C2-4656-B630-F51C0C8EA49C}" srcId="{83B87107-DCBE-4C3D-B9FF-8BD76D468E3E}" destId="{A96E64BC-8852-46AD-9B63-5A56E12EACFC}" srcOrd="2" destOrd="0" parTransId="{0ACB8199-B2EA-4636-922B-871241376604}" sibTransId="{72A15BA1-3DC0-49C0-8257-8327BA7CEBD0}"/>
    <dgm:cxn modelId="{39F0674D-F314-48EF-A438-02789FD84333}" srcId="{1E34BF5E-55E4-4E57-9781-8ED23E7435FE}" destId="{7B1E77FB-B256-4852-94BF-5F1DC6B74B36}" srcOrd="0" destOrd="0" parTransId="{71C2B3EC-C745-474B-977F-686AF5B612A7}" sibTransId="{7AD7AA18-8869-4ED8-90BC-63A268A38A28}"/>
    <dgm:cxn modelId="{E684114F-1D7F-41E9-A71F-E745A1546DF2}" srcId="{90A3856D-3666-452E-8CAC-C2B0F900A404}" destId="{836F50ED-E830-4AC9-BDC7-15355594341F}" srcOrd="0" destOrd="0" parTransId="{AD7AE9BC-5A02-4DFB-9ADD-D8CFA8092D8F}" sibTransId="{EA7E9AFE-279A-4ECE-87A8-9EE12BFDDD57}"/>
    <dgm:cxn modelId="{DFDE4672-1213-4034-BE72-16A89CF06788}" type="presOf" srcId="{0ACB8199-B2EA-4636-922B-871241376604}" destId="{F6116E4B-CD98-417C-9ADE-05FAD1F96500}" srcOrd="0" destOrd="0" presId="urn:microsoft.com/office/officeart/2005/8/layout/hierarchy3"/>
    <dgm:cxn modelId="{78EB9173-8FE6-40A9-B4B0-F8F04EF214AA}" type="presOf" srcId="{86C7EF29-5EE6-4F19-8368-8AC528325FC8}" destId="{41D76866-F6A3-495C-84DC-BC6446DC5DDF}" srcOrd="0" destOrd="0" presId="urn:microsoft.com/office/officeart/2005/8/layout/hierarchy3"/>
    <dgm:cxn modelId="{BBE8A853-D8FE-41D4-90DC-184E7324373B}" type="presOf" srcId="{EA8B833D-8E9F-4A06-A760-1E0920ABF4CC}" destId="{AEE684D4-9912-4322-AEC5-25859BE09931}" srcOrd="0" destOrd="0" presId="urn:microsoft.com/office/officeart/2005/8/layout/hierarchy3"/>
    <dgm:cxn modelId="{F2DDBC7B-026A-4724-9E26-CAC3523F4D4A}" type="presOf" srcId="{7B1E77FB-B256-4852-94BF-5F1DC6B74B36}" destId="{6A23B792-D04E-4A8A-A5D0-0CDD396EB83D}" srcOrd="0" destOrd="0" presId="urn:microsoft.com/office/officeart/2005/8/layout/hierarchy3"/>
    <dgm:cxn modelId="{56DDF27C-CFBB-413E-B0D2-B97080464D3F}" srcId="{AD3F0091-9305-45CA-AFF8-D5F9EC9E46B7}" destId="{B9A153FB-DE5B-45D3-8DF4-63A303353AE7}" srcOrd="3" destOrd="0" parTransId="{2A4EEEBE-CD3E-460D-9C99-233614C5A336}" sibTransId="{2B23A39A-2B5C-4C51-8A3B-2E266EBF0F5F}"/>
    <dgm:cxn modelId="{9B17D87F-1A52-466E-B79B-86971252111B}" srcId="{83B87107-DCBE-4C3D-B9FF-8BD76D468E3E}" destId="{3DE97EA3-E7A9-4E86-8613-CEF3DA71C16E}" srcOrd="0" destOrd="0" parTransId="{8E2E624C-338C-4801-A8B2-B5C8DEF93CF5}" sibTransId="{78F11688-E2DE-45A4-BDBA-CB64FDD69429}"/>
    <dgm:cxn modelId="{0BE31E81-F4B0-4E2B-8A7D-B573F6DBA1DA}" type="presOf" srcId="{137F9EE2-C150-4D93-BAD3-E163E36A0C92}" destId="{013C7656-186E-437A-A8E4-A964F1961D45}" srcOrd="0" destOrd="0" presId="urn:microsoft.com/office/officeart/2005/8/layout/hierarchy3"/>
    <dgm:cxn modelId="{98759B87-B609-4BAB-8697-1F572BFA026F}" srcId="{AD3F0091-9305-45CA-AFF8-D5F9EC9E46B7}" destId="{90A3856D-3666-452E-8CAC-C2B0F900A404}" srcOrd="0" destOrd="0" parTransId="{97DB2D4E-F5E8-4457-AC28-8E09178203EB}" sibTransId="{31D2EB1E-AEDB-445D-85CD-040838E85E63}"/>
    <dgm:cxn modelId="{10CB6B88-D925-4097-8892-EC20D92BF797}" type="presOf" srcId="{F34E4CAB-2D09-4A80-9D47-F20289F305BC}" destId="{FDBAB155-9B09-4BA3-86B3-18C8B493CB96}" srcOrd="0" destOrd="0" presId="urn:microsoft.com/office/officeart/2005/8/layout/hierarchy3"/>
    <dgm:cxn modelId="{462F2392-5F1F-454B-9DB3-079D8C97E97F}" type="presOf" srcId="{A96E64BC-8852-46AD-9B63-5A56E12EACFC}" destId="{470BE2DA-9E53-4791-893A-564E8FC1B30C}" srcOrd="0" destOrd="0" presId="urn:microsoft.com/office/officeart/2005/8/layout/hierarchy3"/>
    <dgm:cxn modelId="{47ECBE95-3B28-438F-8AAF-9729C61BE063}" srcId="{B9A153FB-DE5B-45D3-8DF4-63A303353AE7}" destId="{E5C692EC-9EC1-4BA2-8C09-AD0888182DFD}" srcOrd="1" destOrd="0" parTransId="{991756E5-1443-4B2E-A6F8-ADE2A61089AB}" sibTransId="{7F6D600C-6C4C-4F63-A79F-7C6FD8AA1005}"/>
    <dgm:cxn modelId="{20A18DA3-FF81-45F0-B613-DD04D41DE675}" type="presOf" srcId="{3DE97EA3-E7A9-4E86-8613-CEF3DA71C16E}" destId="{FA3412B6-211C-46F3-AB1B-FF41077B82AE}" srcOrd="0" destOrd="0" presId="urn:microsoft.com/office/officeart/2005/8/layout/hierarchy3"/>
    <dgm:cxn modelId="{25F9A9AB-22B2-477E-9EA9-BE3898A7B41D}" srcId="{AD3F0091-9305-45CA-AFF8-D5F9EC9E46B7}" destId="{1E34BF5E-55E4-4E57-9781-8ED23E7435FE}" srcOrd="2" destOrd="0" parTransId="{163F2D48-A231-43E8-845D-3166CC2751D0}" sibTransId="{5440B5D9-64ED-4876-857D-5A268B818C52}"/>
    <dgm:cxn modelId="{1D4A7ABC-9265-4520-B8A7-E9860907330B}" srcId="{1E34BF5E-55E4-4E57-9781-8ED23E7435FE}" destId="{F52BB879-E7C6-4A59-89B2-81031E24D5D6}" srcOrd="1" destOrd="0" parTransId="{F34E4CAB-2D09-4A80-9D47-F20289F305BC}" sibTransId="{1CED8012-6AF4-4FF5-995D-2BFECB18911E}"/>
    <dgm:cxn modelId="{CB627BBC-921D-4C2D-81ED-A526BAB9DB46}" srcId="{AD3F0091-9305-45CA-AFF8-D5F9EC9E46B7}" destId="{83B87107-DCBE-4C3D-B9FF-8BD76D468E3E}" srcOrd="4" destOrd="0" parTransId="{A0D0E332-D4B1-4F4C-BC84-44B3195B3755}" sibTransId="{867F1398-A5B3-40E8-8CFF-F6D667AB0FA5}"/>
    <dgm:cxn modelId="{EEBA9AC4-CFA6-4891-8B9C-BBC0991DAC66}" srcId="{45DAD847-2EAE-49F4-BB87-E7E82C3B563C}" destId="{C6C1AE76-F6C3-4ACD-A8FB-B86BAC97CA8F}" srcOrd="1" destOrd="0" parTransId="{70D197C8-8DDC-443B-BF87-1C3097DF7221}" sibTransId="{6B3C6876-047F-4FBB-B47D-FD939530D911}"/>
    <dgm:cxn modelId="{AC949DC8-2CC7-4920-A556-3F8413E2B147}" type="presOf" srcId="{AD3F0091-9305-45CA-AFF8-D5F9EC9E46B7}" destId="{98BCA6E8-5061-4604-8346-0B125876234F}" srcOrd="0" destOrd="0" presId="urn:microsoft.com/office/officeart/2005/8/layout/hierarchy3"/>
    <dgm:cxn modelId="{CEE99CCC-DD7F-448D-BBE2-39A687937BE6}" type="presOf" srcId="{45DAD847-2EAE-49F4-BB87-E7E82C3B563C}" destId="{5B9508D2-A07E-4EB2-82A6-16D02BA9B7F3}" srcOrd="0" destOrd="0" presId="urn:microsoft.com/office/officeart/2005/8/layout/hierarchy3"/>
    <dgm:cxn modelId="{076ACFD7-0D8B-401E-9369-14AA5A50BD17}" type="presOf" srcId="{9C5A94EF-0F8A-4097-A11A-1CDD3A142769}" destId="{47C4E233-AA3D-472C-B191-7881C39A26CA}" srcOrd="0" destOrd="0" presId="urn:microsoft.com/office/officeart/2005/8/layout/hierarchy3"/>
    <dgm:cxn modelId="{B38426D9-8636-4C42-A4D2-5AC6C9F148A8}" type="presOf" srcId="{45DAD847-2EAE-49F4-BB87-E7E82C3B563C}" destId="{44D58258-8DDC-4751-8EB5-7CAC41EEB594}" srcOrd="1" destOrd="0" presId="urn:microsoft.com/office/officeart/2005/8/layout/hierarchy3"/>
    <dgm:cxn modelId="{234B87DC-517F-4AFA-A5BF-C0DC08C6CA05}" srcId="{B9A153FB-DE5B-45D3-8DF4-63A303353AE7}" destId="{E8986DE8-B6A1-4759-B3F9-A65930142F52}" srcOrd="0" destOrd="0" parTransId="{A8AEC0F9-EDA3-4974-9EA6-F14A249A8092}" sibTransId="{F2F09363-7A3F-42FB-AEFE-9F2B7B9BCC73}"/>
    <dgm:cxn modelId="{CA9977EA-A7EB-44A2-8259-A9654138555A}" type="presOf" srcId="{C6C1AE76-F6C3-4ACD-A8FB-B86BAC97CA8F}" destId="{25EBAA56-DAD8-4570-BE85-39FF75EF89BA}" srcOrd="0" destOrd="0" presId="urn:microsoft.com/office/officeart/2005/8/layout/hierarchy3"/>
    <dgm:cxn modelId="{102D6BF1-00CC-4EA9-92B3-B6F399DE1C28}" type="presOf" srcId="{836F50ED-E830-4AC9-BDC7-15355594341F}" destId="{EB46371D-BCBD-4F3D-918D-CB890687F770}" srcOrd="0" destOrd="0" presId="urn:microsoft.com/office/officeart/2005/8/layout/hierarchy3"/>
    <dgm:cxn modelId="{735D91F3-40A6-4B48-95D1-442A843C0403}" type="presOf" srcId="{90A3856D-3666-452E-8CAC-C2B0F900A404}" destId="{356B817D-D3AD-454E-B3CB-50480B2401C3}" srcOrd="0" destOrd="0" presId="urn:microsoft.com/office/officeart/2005/8/layout/hierarchy3"/>
    <dgm:cxn modelId="{60BE45FE-B3EC-4AA7-9646-D50601C9AFF1}" type="presOf" srcId="{B9A153FB-DE5B-45D3-8DF4-63A303353AE7}" destId="{FC3527EE-7679-4804-8391-1F5EFA02F0A1}" srcOrd="0" destOrd="0" presId="urn:microsoft.com/office/officeart/2005/8/layout/hierarchy3"/>
    <dgm:cxn modelId="{681A41D3-B7C4-4251-B388-0786097F8C11}" type="presParOf" srcId="{98BCA6E8-5061-4604-8346-0B125876234F}" destId="{374C936A-49F8-42B7-B1FF-E8B1F85B7D00}" srcOrd="0" destOrd="0" presId="urn:microsoft.com/office/officeart/2005/8/layout/hierarchy3"/>
    <dgm:cxn modelId="{0A63BD09-F238-4D81-9DB9-CC7926CC3315}" type="presParOf" srcId="{374C936A-49F8-42B7-B1FF-E8B1F85B7D00}" destId="{E48080F6-D8CE-47EB-AEBE-53C37AE9CBA6}" srcOrd="0" destOrd="0" presId="urn:microsoft.com/office/officeart/2005/8/layout/hierarchy3"/>
    <dgm:cxn modelId="{998BC983-A0EF-4A36-8A60-B8B1A921E272}" type="presParOf" srcId="{E48080F6-D8CE-47EB-AEBE-53C37AE9CBA6}" destId="{356B817D-D3AD-454E-B3CB-50480B2401C3}" srcOrd="0" destOrd="0" presId="urn:microsoft.com/office/officeart/2005/8/layout/hierarchy3"/>
    <dgm:cxn modelId="{442971F1-861B-4882-89D7-DE3A922BDB1E}" type="presParOf" srcId="{E48080F6-D8CE-47EB-AEBE-53C37AE9CBA6}" destId="{F6E92708-13D9-472F-9FBD-B76CD32DAB88}" srcOrd="1" destOrd="0" presId="urn:microsoft.com/office/officeart/2005/8/layout/hierarchy3"/>
    <dgm:cxn modelId="{13E88591-3402-43DB-95AA-BC32FC824401}" type="presParOf" srcId="{374C936A-49F8-42B7-B1FF-E8B1F85B7D00}" destId="{99B30728-3DE9-4915-A608-2660F522205F}" srcOrd="1" destOrd="0" presId="urn:microsoft.com/office/officeart/2005/8/layout/hierarchy3"/>
    <dgm:cxn modelId="{8BCF7320-9E76-430E-A970-94BA2324CFA7}" type="presParOf" srcId="{99B30728-3DE9-4915-A608-2660F522205F}" destId="{04552F91-5C56-4E47-BB71-C345AC72D960}" srcOrd="0" destOrd="0" presId="urn:microsoft.com/office/officeart/2005/8/layout/hierarchy3"/>
    <dgm:cxn modelId="{E4E9B1AE-0A89-4BE0-8325-C437985B6BAF}" type="presParOf" srcId="{99B30728-3DE9-4915-A608-2660F522205F}" destId="{EB46371D-BCBD-4F3D-918D-CB890687F770}" srcOrd="1" destOrd="0" presId="urn:microsoft.com/office/officeart/2005/8/layout/hierarchy3"/>
    <dgm:cxn modelId="{41FA84DA-517D-43EA-9C22-6126C136A3F7}" type="presParOf" srcId="{99B30728-3DE9-4915-A608-2660F522205F}" destId="{41D76866-F6A3-495C-84DC-BC6446DC5DDF}" srcOrd="2" destOrd="0" presId="urn:microsoft.com/office/officeart/2005/8/layout/hierarchy3"/>
    <dgm:cxn modelId="{336C3763-9F5B-4B21-B366-78C35BAD0BAD}" type="presParOf" srcId="{99B30728-3DE9-4915-A608-2660F522205F}" destId="{6046458D-D629-417F-A6F4-43BE7FDCDDEC}" srcOrd="3" destOrd="0" presId="urn:microsoft.com/office/officeart/2005/8/layout/hierarchy3"/>
    <dgm:cxn modelId="{896F7706-FC0B-48EC-BECB-5620DDE2D6E0}" type="presParOf" srcId="{98BCA6E8-5061-4604-8346-0B125876234F}" destId="{58AAE2A9-9725-4275-841C-98802E03E012}" srcOrd="1" destOrd="0" presId="urn:microsoft.com/office/officeart/2005/8/layout/hierarchy3"/>
    <dgm:cxn modelId="{13A2ABF8-31FE-4AC0-B808-9EDC7CC7F1E9}" type="presParOf" srcId="{58AAE2A9-9725-4275-841C-98802E03E012}" destId="{C38D5CB2-247F-44C0-810E-4C9CED3C15B8}" srcOrd="0" destOrd="0" presId="urn:microsoft.com/office/officeart/2005/8/layout/hierarchy3"/>
    <dgm:cxn modelId="{77589CF0-2B26-486E-82C0-800031EEA1E5}" type="presParOf" srcId="{C38D5CB2-247F-44C0-810E-4C9CED3C15B8}" destId="{5B9508D2-A07E-4EB2-82A6-16D02BA9B7F3}" srcOrd="0" destOrd="0" presId="urn:microsoft.com/office/officeart/2005/8/layout/hierarchy3"/>
    <dgm:cxn modelId="{72FBF699-8775-42C9-89E2-97FD7F5C8C07}" type="presParOf" srcId="{C38D5CB2-247F-44C0-810E-4C9CED3C15B8}" destId="{44D58258-8DDC-4751-8EB5-7CAC41EEB594}" srcOrd="1" destOrd="0" presId="urn:microsoft.com/office/officeart/2005/8/layout/hierarchy3"/>
    <dgm:cxn modelId="{5468267E-993F-4E82-A042-6EB8DD2534B8}" type="presParOf" srcId="{58AAE2A9-9725-4275-841C-98802E03E012}" destId="{5412C837-3DA5-42A0-854E-67CA025C09FE}" srcOrd="1" destOrd="0" presId="urn:microsoft.com/office/officeart/2005/8/layout/hierarchy3"/>
    <dgm:cxn modelId="{EA6854C0-06DF-40AD-B90B-F59B83E60BE9}" type="presParOf" srcId="{5412C837-3DA5-42A0-854E-67CA025C09FE}" destId="{AEE684D4-9912-4322-AEC5-25859BE09931}" srcOrd="0" destOrd="0" presId="urn:microsoft.com/office/officeart/2005/8/layout/hierarchy3"/>
    <dgm:cxn modelId="{9F1164BD-FDF6-4C98-A52D-344814E85F13}" type="presParOf" srcId="{5412C837-3DA5-42A0-854E-67CA025C09FE}" destId="{013C7656-186E-437A-A8E4-A964F1961D45}" srcOrd="1" destOrd="0" presId="urn:microsoft.com/office/officeart/2005/8/layout/hierarchy3"/>
    <dgm:cxn modelId="{A64C5FD9-6673-4C6B-B9B1-51A7AA53000F}" type="presParOf" srcId="{5412C837-3DA5-42A0-854E-67CA025C09FE}" destId="{6DBB17AE-D9F2-4221-9E2E-FC5806E9AA30}" srcOrd="2" destOrd="0" presId="urn:microsoft.com/office/officeart/2005/8/layout/hierarchy3"/>
    <dgm:cxn modelId="{DA73AC3E-FBD6-41E3-9253-DF7046FFE0ED}" type="presParOf" srcId="{5412C837-3DA5-42A0-854E-67CA025C09FE}" destId="{25EBAA56-DAD8-4570-BE85-39FF75EF89BA}" srcOrd="3" destOrd="0" presId="urn:microsoft.com/office/officeart/2005/8/layout/hierarchy3"/>
    <dgm:cxn modelId="{04E7C491-1FEC-4DC6-BED5-03DA3DBBB939}" type="presParOf" srcId="{98BCA6E8-5061-4604-8346-0B125876234F}" destId="{7E2F9C8E-C80E-428D-AA13-16E1CDFBE16F}" srcOrd="2" destOrd="0" presId="urn:microsoft.com/office/officeart/2005/8/layout/hierarchy3"/>
    <dgm:cxn modelId="{46023D3C-0968-4ED6-BC0B-7458663047BB}" type="presParOf" srcId="{7E2F9C8E-C80E-428D-AA13-16E1CDFBE16F}" destId="{071FF630-FE85-4F22-8AD2-57D08B672C5E}" srcOrd="0" destOrd="0" presId="urn:microsoft.com/office/officeart/2005/8/layout/hierarchy3"/>
    <dgm:cxn modelId="{9D8FC8CA-3FF8-400D-98FF-9A59BB3E3398}" type="presParOf" srcId="{071FF630-FE85-4F22-8AD2-57D08B672C5E}" destId="{DAE30DC7-11C1-4530-A799-BC0C79BF0861}" srcOrd="0" destOrd="0" presId="urn:microsoft.com/office/officeart/2005/8/layout/hierarchy3"/>
    <dgm:cxn modelId="{A6B27F94-F5AE-45F4-A976-40C5F8BA1BA5}" type="presParOf" srcId="{071FF630-FE85-4F22-8AD2-57D08B672C5E}" destId="{6A991107-7278-4B55-A5A1-2F16BD14F5C9}" srcOrd="1" destOrd="0" presId="urn:microsoft.com/office/officeart/2005/8/layout/hierarchy3"/>
    <dgm:cxn modelId="{4CC5A861-F540-4524-BCAF-78C19CD279CA}" type="presParOf" srcId="{7E2F9C8E-C80E-428D-AA13-16E1CDFBE16F}" destId="{D9B296B4-DBF5-4BF4-86B4-5E3F3E31F701}" srcOrd="1" destOrd="0" presId="urn:microsoft.com/office/officeart/2005/8/layout/hierarchy3"/>
    <dgm:cxn modelId="{C4A998DF-3A2C-46B7-879D-F4FB8F52B8B2}" type="presParOf" srcId="{D9B296B4-DBF5-4BF4-86B4-5E3F3E31F701}" destId="{7B407686-85CB-4C09-9204-D000B6756468}" srcOrd="0" destOrd="0" presId="urn:microsoft.com/office/officeart/2005/8/layout/hierarchy3"/>
    <dgm:cxn modelId="{A562EC80-05CD-4B4E-8F30-7E21922C9AC5}" type="presParOf" srcId="{D9B296B4-DBF5-4BF4-86B4-5E3F3E31F701}" destId="{6A23B792-D04E-4A8A-A5D0-0CDD396EB83D}" srcOrd="1" destOrd="0" presId="urn:microsoft.com/office/officeart/2005/8/layout/hierarchy3"/>
    <dgm:cxn modelId="{51791A68-28F4-4C4C-BEEC-1A56C8AC7189}" type="presParOf" srcId="{D9B296B4-DBF5-4BF4-86B4-5E3F3E31F701}" destId="{FDBAB155-9B09-4BA3-86B3-18C8B493CB96}" srcOrd="2" destOrd="0" presId="urn:microsoft.com/office/officeart/2005/8/layout/hierarchy3"/>
    <dgm:cxn modelId="{737A8EAA-F58A-4F89-AFC0-9BA668801269}" type="presParOf" srcId="{D9B296B4-DBF5-4BF4-86B4-5E3F3E31F701}" destId="{B416C3D1-3271-48C1-BF32-11D4A38E7D37}" srcOrd="3" destOrd="0" presId="urn:microsoft.com/office/officeart/2005/8/layout/hierarchy3"/>
    <dgm:cxn modelId="{CF5C229B-5EF4-45EE-9D9A-635A811A5425}" type="presParOf" srcId="{98BCA6E8-5061-4604-8346-0B125876234F}" destId="{A52F1CFD-34BC-4E81-97E0-2A5D077C77D0}" srcOrd="3" destOrd="0" presId="urn:microsoft.com/office/officeart/2005/8/layout/hierarchy3"/>
    <dgm:cxn modelId="{2E617B57-BBDA-4D05-A726-7D7710E4CB78}" type="presParOf" srcId="{A52F1CFD-34BC-4E81-97E0-2A5D077C77D0}" destId="{FB6C9CBC-8036-455E-AA6D-FBE2B6264F2C}" srcOrd="0" destOrd="0" presId="urn:microsoft.com/office/officeart/2005/8/layout/hierarchy3"/>
    <dgm:cxn modelId="{15C1F077-E403-4287-9E31-ABE3A3B5AB74}" type="presParOf" srcId="{FB6C9CBC-8036-455E-AA6D-FBE2B6264F2C}" destId="{FC3527EE-7679-4804-8391-1F5EFA02F0A1}" srcOrd="0" destOrd="0" presId="urn:microsoft.com/office/officeart/2005/8/layout/hierarchy3"/>
    <dgm:cxn modelId="{B8BE0DC0-A16D-4793-950E-B2EC9657B9B3}" type="presParOf" srcId="{FB6C9CBC-8036-455E-AA6D-FBE2B6264F2C}" destId="{6D3E81EF-1984-421B-91DA-FAA0FD7F617E}" srcOrd="1" destOrd="0" presId="urn:microsoft.com/office/officeart/2005/8/layout/hierarchy3"/>
    <dgm:cxn modelId="{44EC173A-E767-4C32-910A-B1D175300B61}" type="presParOf" srcId="{A52F1CFD-34BC-4E81-97E0-2A5D077C77D0}" destId="{C6F1387A-5F84-4EA2-BAF1-844584D9A425}" srcOrd="1" destOrd="0" presId="urn:microsoft.com/office/officeart/2005/8/layout/hierarchy3"/>
    <dgm:cxn modelId="{1812F47E-FF72-4B10-A0CF-6F8092C5F2E9}" type="presParOf" srcId="{C6F1387A-5F84-4EA2-BAF1-844584D9A425}" destId="{CA4E9BCE-73F7-4AF8-B265-26940DEFA558}" srcOrd="0" destOrd="0" presId="urn:microsoft.com/office/officeart/2005/8/layout/hierarchy3"/>
    <dgm:cxn modelId="{0EC4C3FF-8692-4547-9863-6CC02ED1853B}" type="presParOf" srcId="{C6F1387A-5F84-4EA2-BAF1-844584D9A425}" destId="{4E5B202E-9728-4C2F-B7F6-1802B487F092}" srcOrd="1" destOrd="0" presId="urn:microsoft.com/office/officeart/2005/8/layout/hierarchy3"/>
    <dgm:cxn modelId="{64D4FB84-42EB-4034-8AE3-B34DCECB04EE}" type="presParOf" srcId="{C6F1387A-5F84-4EA2-BAF1-844584D9A425}" destId="{66A20941-39D6-4899-B70E-0D599584B3CB}" srcOrd="2" destOrd="0" presId="urn:microsoft.com/office/officeart/2005/8/layout/hierarchy3"/>
    <dgm:cxn modelId="{F82FB9E1-96DB-4F32-A2BB-719F7598A09F}" type="presParOf" srcId="{C6F1387A-5F84-4EA2-BAF1-844584D9A425}" destId="{E00369B5-622B-46BB-9454-6AA03CD3643F}" srcOrd="3" destOrd="0" presId="urn:microsoft.com/office/officeart/2005/8/layout/hierarchy3"/>
    <dgm:cxn modelId="{A60C0DCE-9C09-453D-A97A-B42227CA385C}" type="presParOf" srcId="{98BCA6E8-5061-4604-8346-0B125876234F}" destId="{B1DE7292-0E4B-468D-9D9B-344C291438C2}" srcOrd="4" destOrd="0" presId="urn:microsoft.com/office/officeart/2005/8/layout/hierarchy3"/>
    <dgm:cxn modelId="{27A734D0-B2E7-4D2D-B00C-2C922CC823AA}" type="presParOf" srcId="{B1DE7292-0E4B-468D-9D9B-344C291438C2}" destId="{0D8AAE69-3C09-4342-9344-DA521972C6C5}" srcOrd="0" destOrd="0" presId="urn:microsoft.com/office/officeart/2005/8/layout/hierarchy3"/>
    <dgm:cxn modelId="{839EA059-7A72-4C2A-8260-F92D088452AA}" type="presParOf" srcId="{0D8AAE69-3C09-4342-9344-DA521972C6C5}" destId="{E2949770-5ADA-4024-BE40-E70C6A495126}" srcOrd="0" destOrd="0" presId="urn:microsoft.com/office/officeart/2005/8/layout/hierarchy3"/>
    <dgm:cxn modelId="{659EB80D-8C79-433B-B3C6-BADE646A7CB7}" type="presParOf" srcId="{0D8AAE69-3C09-4342-9344-DA521972C6C5}" destId="{92129F6C-6FFC-4968-865D-C413DC7C1804}" srcOrd="1" destOrd="0" presId="urn:microsoft.com/office/officeart/2005/8/layout/hierarchy3"/>
    <dgm:cxn modelId="{E2AA14B4-EAE4-424F-9A1A-DF76193BE48D}" type="presParOf" srcId="{B1DE7292-0E4B-468D-9D9B-344C291438C2}" destId="{2A59B888-4CDE-4D1A-B03E-061F662BCF4A}" srcOrd="1" destOrd="0" presId="urn:microsoft.com/office/officeart/2005/8/layout/hierarchy3"/>
    <dgm:cxn modelId="{5617F03B-4E7A-45E9-B8C8-C0E6065B2BA4}" type="presParOf" srcId="{2A59B888-4CDE-4D1A-B03E-061F662BCF4A}" destId="{BC96AC97-F223-4AF6-B101-94B9674FC1E9}" srcOrd="0" destOrd="0" presId="urn:microsoft.com/office/officeart/2005/8/layout/hierarchy3"/>
    <dgm:cxn modelId="{AF09BADE-3EF8-43C9-B2A1-4924BF48AAD8}" type="presParOf" srcId="{2A59B888-4CDE-4D1A-B03E-061F662BCF4A}" destId="{FA3412B6-211C-46F3-AB1B-FF41077B82AE}" srcOrd="1" destOrd="0" presId="urn:microsoft.com/office/officeart/2005/8/layout/hierarchy3"/>
    <dgm:cxn modelId="{23B7726B-8D06-407E-BC5A-47BBDB2CC6E0}" type="presParOf" srcId="{2A59B888-4CDE-4D1A-B03E-061F662BCF4A}" destId="{47C4E233-AA3D-472C-B191-7881C39A26CA}" srcOrd="2" destOrd="0" presId="urn:microsoft.com/office/officeart/2005/8/layout/hierarchy3"/>
    <dgm:cxn modelId="{B0789300-0FA4-487B-AEB4-DA0957475D57}" type="presParOf" srcId="{2A59B888-4CDE-4D1A-B03E-061F662BCF4A}" destId="{DD6D02BF-387E-442C-919F-8765B4D30DEF}" srcOrd="3" destOrd="0" presId="urn:microsoft.com/office/officeart/2005/8/layout/hierarchy3"/>
    <dgm:cxn modelId="{7209A782-9ADC-47AD-B9E9-74412C51BD71}" type="presParOf" srcId="{2A59B888-4CDE-4D1A-B03E-061F662BCF4A}" destId="{F6116E4B-CD98-417C-9ADE-05FAD1F96500}" srcOrd="4" destOrd="0" presId="urn:microsoft.com/office/officeart/2005/8/layout/hierarchy3"/>
    <dgm:cxn modelId="{0679F01E-41D5-4903-9281-A23893A14E45}" type="presParOf" srcId="{2A59B888-4CDE-4D1A-B03E-061F662BCF4A}" destId="{470BE2DA-9E53-4791-893A-564E8FC1B30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817D-D3AD-454E-B3CB-50480B2401C3}">
      <dsp:nvSpPr>
        <dsp:cNvPr id="0" name=""/>
        <dsp:cNvSpPr/>
      </dsp:nvSpPr>
      <dsp:spPr>
        <a:xfrm>
          <a:off x="805713" y="831"/>
          <a:ext cx="1552733" cy="776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Surveys</a:t>
          </a:r>
        </a:p>
      </dsp:txBody>
      <dsp:txXfrm>
        <a:off x="828452" y="23570"/>
        <a:ext cx="1507255" cy="730888"/>
      </dsp:txXfrm>
    </dsp:sp>
    <dsp:sp modelId="{04552F91-5C56-4E47-BB71-C345AC72D960}">
      <dsp:nvSpPr>
        <dsp:cNvPr id="0" name=""/>
        <dsp:cNvSpPr/>
      </dsp:nvSpPr>
      <dsp:spPr>
        <a:xfrm>
          <a:off x="960987" y="777198"/>
          <a:ext cx="155273" cy="582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275"/>
              </a:lnTo>
              <a:lnTo>
                <a:pt x="155273" y="5822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6371D-BCBD-4F3D-918D-CB890687F770}">
      <dsp:nvSpPr>
        <dsp:cNvPr id="0" name=""/>
        <dsp:cNvSpPr/>
      </dsp:nvSpPr>
      <dsp:spPr>
        <a:xfrm>
          <a:off x="1116260" y="971289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Basic</a:t>
          </a:r>
        </a:p>
      </dsp:txBody>
      <dsp:txXfrm>
        <a:off x="1138999" y="994028"/>
        <a:ext cx="1196708" cy="730888"/>
      </dsp:txXfrm>
    </dsp:sp>
    <dsp:sp modelId="{41D76866-F6A3-495C-84DC-BC6446DC5DDF}">
      <dsp:nvSpPr>
        <dsp:cNvPr id="0" name=""/>
        <dsp:cNvSpPr/>
      </dsp:nvSpPr>
      <dsp:spPr>
        <a:xfrm>
          <a:off x="960987" y="777198"/>
          <a:ext cx="155273" cy="1552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733"/>
              </a:lnTo>
              <a:lnTo>
                <a:pt x="155273" y="15527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6458D-D629-417F-A6F4-43BE7FDCDDEC}">
      <dsp:nvSpPr>
        <dsp:cNvPr id="0" name=""/>
        <dsp:cNvSpPr/>
      </dsp:nvSpPr>
      <dsp:spPr>
        <a:xfrm>
          <a:off x="1116260" y="1941748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Delphi</a:t>
          </a:r>
        </a:p>
      </dsp:txBody>
      <dsp:txXfrm>
        <a:off x="1138999" y="1964487"/>
        <a:ext cx="1196708" cy="730888"/>
      </dsp:txXfrm>
    </dsp:sp>
    <dsp:sp modelId="{5B9508D2-A07E-4EB2-82A6-16D02BA9B7F3}">
      <dsp:nvSpPr>
        <dsp:cNvPr id="0" name=""/>
        <dsp:cNvSpPr/>
      </dsp:nvSpPr>
      <dsp:spPr>
        <a:xfrm>
          <a:off x="2746630" y="831"/>
          <a:ext cx="1552733" cy="776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Interviews</a:t>
          </a:r>
        </a:p>
      </dsp:txBody>
      <dsp:txXfrm>
        <a:off x="2769369" y="23570"/>
        <a:ext cx="1507255" cy="730888"/>
      </dsp:txXfrm>
    </dsp:sp>
    <dsp:sp modelId="{AEE684D4-9912-4322-AEC5-25859BE09931}">
      <dsp:nvSpPr>
        <dsp:cNvPr id="0" name=""/>
        <dsp:cNvSpPr/>
      </dsp:nvSpPr>
      <dsp:spPr>
        <a:xfrm>
          <a:off x="2901904" y="777198"/>
          <a:ext cx="155273" cy="582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275"/>
              </a:lnTo>
              <a:lnTo>
                <a:pt x="155273" y="5822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C7656-186E-437A-A8E4-A964F1961D45}">
      <dsp:nvSpPr>
        <dsp:cNvPr id="0" name=""/>
        <dsp:cNvSpPr/>
      </dsp:nvSpPr>
      <dsp:spPr>
        <a:xfrm>
          <a:off x="3057177" y="971289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Individual</a:t>
          </a:r>
        </a:p>
      </dsp:txBody>
      <dsp:txXfrm>
        <a:off x="3079916" y="994028"/>
        <a:ext cx="1196708" cy="730888"/>
      </dsp:txXfrm>
    </dsp:sp>
    <dsp:sp modelId="{6DBB17AE-D9F2-4221-9E2E-FC5806E9AA30}">
      <dsp:nvSpPr>
        <dsp:cNvPr id="0" name=""/>
        <dsp:cNvSpPr/>
      </dsp:nvSpPr>
      <dsp:spPr>
        <a:xfrm>
          <a:off x="2901904" y="777198"/>
          <a:ext cx="155273" cy="1552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733"/>
              </a:lnTo>
              <a:lnTo>
                <a:pt x="155273" y="15527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BAA56-DAD8-4570-BE85-39FF75EF89BA}">
      <dsp:nvSpPr>
        <dsp:cNvPr id="0" name=""/>
        <dsp:cNvSpPr/>
      </dsp:nvSpPr>
      <dsp:spPr>
        <a:xfrm>
          <a:off x="3057177" y="1941748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Focus Group</a:t>
          </a:r>
        </a:p>
      </dsp:txBody>
      <dsp:txXfrm>
        <a:off x="3079916" y="1964487"/>
        <a:ext cx="1196708" cy="730888"/>
      </dsp:txXfrm>
    </dsp:sp>
    <dsp:sp modelId="{DAE30DC7-11C1-4530-A799-BC0C79BF0861}">
      <dsp:nvSpPr>
        <dsp:cNvPr id="0" name=""/>
        <dsp:cNvSpPr/>
      </dsp:nvSpPr>
      <dsp:spPr>
        <a:xfrm>
          <a:off x="4687547" y="831"/>
          <a:ext cx="1552733" cy="776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Future-Oriented Needs Assessment Procedures</a:t>
          </a:r>
        </a:p>
      </dsp:txBody>
      <dsp:txXfrm>
        <a:off x="4710286" y="23570"/>
        <a:ext cx="1507255" cy="730888"/>
      </dsp:txXfrm>
    </dsp:sp>
    <dsp:sp modelId="{7B407686-85CB-4C09-9204-D000B6756468}">
      <dsp:nvSpPr>
        <dsp:cNvPr id="0" name=""/>
        <dsp:cNvSpPr/>
      </dsp:nvSpPr>
      <dsp:spPr>
        <a:xfrm>
          <a:off x="4842821" y="777198"/>
          <a:ext cx="155273" cy="582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275"/>
              </a:lnTo>
              <a:lnTo>
                <a:pt x="155273" y="5822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3B792-D04E-4A8A-A5D0-0CDD396EB83D}">
      <dsp:nvSpPr>
        <dsp:cNvPr id="0" name=""/>
        <dsp:cNvSpPr/>
      </dsp:nvSpPr>
      <dsp:spPr>
        <a:xfrm>
          <a:off x="4998094" y="971289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Scenarios</a:t>
          </a:r>
        </a:p>
      </dsp:txBody>
      <dsp:txXfrm>
        <a:off x="5020833" y="994028"/>
        <a:ext cx="1196708" cy="730888"/>
      </dsp:txXfrm>
    </dsp:sp>
    <dsp:sp modelId="{FDBAB155-9B09-4BA3-86B3-18C8B493CB96}">
      <dsp:nvSpPr>
        <dsp:cNvPr id="0" name=""/>
        <dsp:cNvSpPr/>
      </dsp:nvSpPr>
      <dsp:spPr>
        <a:xfrm>
          <a:off x="4842821" y="777198"/>
          <a:ext cx="155273" cy="1552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733"/>
              </a:lnTo>
              <a:lnTo>
                <a:pt x="155273" y="15527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6C3D1-3271-48C1-BF32-11D4A38E7D37}">
      <dsp:nvSpPr>
        <dsp:cNvPr id="0" name=""/>
        <dsp:cNvSpPr/>
      </dsp:nvSpPr>
      <dsp:spPr>
        <a:xfrm>
          <a:off x="4998094" y="1941748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Future Wheels</a:t>
          </a:r>
        </a:p>
      </dsp:txBody>
      <dsp:txXfrm>
        <a:off x="5020833" y="1964487"/>
        <a:ext cx="1196708" cy="730888"/>
      </dsp:txXfrm>
    </dsp:sp>
    <dsp:sp modelId="{FC3527EE-7679-4804-8391-1F5EFA02F0A1}">
      <dsp:nvSpPr>
        <dsp:cNvPr id="0" name=""/>
        <dsp:cNvSpPr/>
      </dsp:nvSpPr>
      <dsp:spPr>
        <a:xfrm>
          <a:off x="6628464" y="831"/>
          <a:ext cx="1552733" cy="7763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Causal Analysis</a:t>
          </a:r>
        </a:p>
      </dsp:txBody>
      <dsp:txXfrm>
        <a:off x="6651203" y="23570"/>
        <a:ext cx="1507255" cy="730888"/>
      </dsp:txXfrm>
    </dsp:sp>
    <dsp:sp modelId="{CA4E9BCE-73F7-4AF8-B265-26940DEFA558}">
      <dsp:nvSpPr>
        <dsp:cNvPr id="0" name=""/>
        <dsp:cNvSpPr/>
      </dsp:nvSpPr>
      <dsp:spPr>
        <a:xfrm>
          <a:off x="6783737" y="777198"/>
          <a:ext cx="155273" cy="582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275"/>
              </a:lnTo>
              <a:lnTo>
                <a:pt x="155273" y="5822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B202E-9728-4C2F-B7F6-1802B487F092}">
      <dsp:nvSpPr>
        <dsp:cNvPr id="0" name=""/>
        <dsp:cNvSpPr/>
      </dsp:nvSpPr>
      <dsp:spPr>
        <a:xfrm>
          <a:off x="6939011" y="971289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Fishbone Diagram</a:t>
          </a:r>
        </a:p>
      </dsp:txBody>
      <dsp:txXfrm>
        <a:off x="6961750" y="994028"/>
        <a:ext cx="1196708" cy="730888"/>
      </dsp:txXfrm>
    </dsp:sp>
    <dsp:sp modelId="{66A20941-39D6-4899-B70E-0D599584B3CB}">
      <dsp:nvSpPr>
        <dsp:cNvPr id="0" name=""/>
        <dsp:cNvSpPr/>
      </dsp:nvSpPr>
      <dsp:spPr>
        <a:xfrm>
          <a:off x="6783737" y="777198"/>
          <a:ext cx="155273" cy="1552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733"/>
              </a:lnTo>
              <a:lnTo>
                <a:pt x="155273" y="15527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369B5-622B-46BB-9454-6AA03CD3643F}">
      <dsp:nvSpPr>
        <dsp:cNvPr id="0" name=""/>
        <dsp:cNvSpPr/>
      </dsp:nvSpPr>
      <dsp:spPr>
        <a:xfrm>
          <a:off x="6939011" y="1941748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Cause &amp; Consequence</a:t>
          </a:r>
        </a:p>
      </dsp:txBody>
      <dsp:txXfrm>
        <a:off x="6961750" y="1964487"/>
        <a:ext cx="1196708" cy="730888"/>
      </dsp:txXfrm>
    </dsp:sp>
    <dsp:sp modelId="{E2949770-5ADA-4024-BE40-E70C6A495126}">
      <dsp:nvSpPr>
        <dsp:cNvPr id="0" name=""/>
        <dsp:cNvSpPr/>
      </dsp:nvSpPr>
      <dsp:spPr>
        <a:xfrm>
          <a:off x="8569381" y="831"/>
          <a:ext cx="1552733" cy="7763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Records and Social Indicators</a:t>
          </a:r>
        </a:p>
      </dsp:txBody>
      <dsp:txXfrm>
        <a:off x="8592120" y="23570"/>
        <a:ext cx="1507255" cy="730888"/>
      </dsp:txXfrm>
    </dsp:sp>
    <dsp:sp modelId="{BC96AC97-F223-4AF6-B101-94B9674FC1E9}">
      <dsp:nvSpPr>
        <dsp:cNvPr id="0" name=""/>
        <dsp:cNvSpPr/>
      </dsp:nvSpPr>
      <dsp:spPr>
        <a:xfrm>
          <a:off x="8724654" y="777198"/>
          <a:ext cx="155273" cy="582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275"/>
              </a:lnTo>
              <a:lnTo>
                <a:pt x="155273" y="5822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412B6-211C-46F3-AB1B-FF41077B82AE}">
      <dsp:nvSpPr>
        <dsp:cNvPr id="0" name=""/>
        <dsp:cNvSpPr/>
      </dsp:nvSpPr>
      <dsp:spPr>
        <a:xfrm>
          <a:off x="8879928" y="971289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National Association of Counties</a:t>
          </a:r>
        </a:p>
      </dsp:txBody>
      <dsp:txXfrm>
        <a:off x="8902667" y="994028"/>
        <a:ext cx="1196708" cy="730888"/>
      </dsp:txXfrm>
    </dsp:sp>
    <dsp:sp modelId="{47C4E233-AA3D-472C-B191-7881C39A26CA}">
      <dsp:nvSpPr>
        <dsp:cNvPr id="0" name=""/>
        <dsp:cNvSpPr/>
      </dsp:nvSpPr>
      <dsp:spPr>
        <a:xfrm>
          <a:off x="8724654" y="777198"/>
          <a:ext cx="155273" cy="1552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733"/>
              </a:lnTo>
              <a:lnTo>
                <a:pt x="155273" y="15527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D02BF-387E-442C-919F-8765B4D30DEF}">
      <dsp:nvSpPr>
        <dsp:cNvPr id="0" name=""/>
        <dsp:cNvSpPr/>
      </dsp:nvSpPr>
      <dsp:spPr>
        <a:xfrm>
          <a:off x="8879928" y="1941748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MDACF</a:t>
          </a:r>
        </a:p>
      </dsp:txBody>
      <dsp:txXfrm>
        <a:off x="8902667" y="1964487"/>
        <a:ext cx="1196708" cy="730888"/>
      </dsp:txXfrm>
    </dsp:sp>
    <dsp:sp modelId="{F6116E4B-CD98-417C-9ADE-05FAD1F96500}">
      <dsp:nvSpPr>
        <dsp:cNvPr id="0" name=""/>
        <dsp:cNvSpPr/>
      </dsp:nvSpPr>
      <dsp:spPr>
        <a:xfrm>
          <a:off x="8724654" y="777198"/>
          <a:ext cx="155273" cy="2523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191"/>
              </a:lnTo>
              <a:lnTo>
                <a:pt x="155273" y="25231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BE2DA-9E53-4791-893A-564E8FC1B30C}">
      <dsp:nvSpPr>
        <dsp:cNvPr id="0" name=""/>
        <dsp:cNvSpPr/>
      </dsp:nvSpPr>
      <dsp:spPr>
        <a:xfrm>
          <a:off x="8879928" y="2912206"/>
          <a:ext cx="1242186" cy="776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U.S. Census</a:t>
          </a:r>
        </a:p>
      </dsp:txBody>
      <dsp:txXfrm>
        <a:off x="8902667" y="2934945"/>
        <a:ext cx="1196708" cy="730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192EF-7E90-40DB-9117-CB0B69B5E15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6456-E08A-48DB-8C09-8BD8E31C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75BA-1741-6367-6DCC-828D98C8D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AB7C6-BE87-D4A3-8A00-69079C0FC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696C-882E-979F-9106-93ED6D3E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FBD9-F927-4B90-BD17-7523A7FA333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C2E3-462A-9A0D-6EB6-9E81560D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67DBB-F17F-9C75-0850-1AA36AC9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1B0D-31E7-483A-85F1-44904171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D62A-A8D3-371C-ABB9-9CC10648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77E37-AB5E-8F33-C5AA-9DF4D73F1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AD6C-AD69-AB2C-4B5A-9F008643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8AD0-C550-FAAA-FD45-DDE99698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7137-B353-EA2B-26E1-D902FE25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72B8B-1189-706D-2626-4E9555572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6CC82-8AE3-96DA-9FC4-EAB37875D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A5C3-D93C-FB23-45EE-43998AEB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489D9-0E15-5933-614F-FDF9545B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3EB6-31B9-5AA8-1BDB-7593FDB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9729-D055-6414-7E6C-BE682E7C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4EB7-A6CC-62AA-CD25-633E90A6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4996B-D1F9-CE67-C01E-07D7169A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6DD63-2663-57A3-725E-193ABE35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3388B-7F00-A3BD-AFC1-B96E48BD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0409-0116-9EB4-AE84-DAA43E8C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46566-4620-83DD-5BD5-0F8C325F3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A89CC-F3A1-984E-63D7-610186C6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3C66-8584-6048-D72E-6867211A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C4B1B-5145-9A69-0EFA-64807568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65B7-9F43-FE3F-0AE4-DCE8EB3E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7C09-B156-956D-77ED-64A922571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FC37C-4FA3-04BA-E20D-E12B4A792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908AA-D17B-47CD-7725-33907AFE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94F54-DEF6-1544-0B2E-BDC489C4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6EDDE-27AD-4D9F-7C89-DF37CB7B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E7EE-E443-AA7A-52B4-383D9604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742F-F280-20B4-EF5D-96019A0A3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E6872-4A38-64F4-AAB2-9F9D9EE30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6841D-83C0-04EE-F0B2-B9906006A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CDC14-F4B3-6FDA-F595-CA4109D27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E8CE6-355B-6072-7FA6-0829A7D1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240D0-8AA1-2744-B8AC-0B61032D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0DBF50-C689-C975-B2D0-C5D3AC95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8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6985-3B16-EB4F-A441-9247C35C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0A8C3-3EC7-B719-76F5-48533F3E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E7387-D816-AAF2-285B-60935144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A1536-3D4A-C7DA-146F-63DB90FB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09A0E-4F40-0E00-510A-E6D01FEE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45D10-29DF-C97F-E6F2-0527CC62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637FF-70B4-6EDA-266D-3B5421C2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34FF-3C85-8668-926F-7982D65C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9874-A2F7-39A4-FA52-29C4E6B6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4BCDB-4DB0-80CD-FC49-A95BDF4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096FE-957B-E17E-5D03-890CC8F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CBA20-91F9-AFFA-B75E-8BA868A8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48227-9C11-26BE-E66F-EF2A63FB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669D-1CCC-14B1-B185-9C4114B0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47C7E-CD98-0817-DDAD-57666130E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D8087-E464-F4E6-DB1B-19E39B9EC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78648-511C-2693-DF06-9416E67A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19CF0-C13F-BC92-07B3-94825F0D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BC190-1A3A-4801-1CAF-2D31DC3C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E2CC1-2F49-EA3B-631F-9D66F438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56F14-C612-6052-1D13-9E5F0EBF6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2DF9A-5E1A-6FD6-D0ED-BF12C0D16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B303-54A9-411A-9637-25F447BED6E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3EF73-3C18-B7D7-AC03-A66CB124D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8DC6-7CB2-4106-6171-59D4BB529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0B73-BDBD-44D4-85DD-8E4B1756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.ifas.ufl.edu/topic_series_conducting_the_needs_assessment" TargetMode="External"/><Relationship Id="rId2" Type="http://schemas.openxmlformats.org/officeDocument/2006/relationships/hyperlink" Target="https://tigerprints.clemson.edu/joe/vol58/iss6/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dec.ifas.ufl.edu/lrp/secondary-data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dis.ifas.ufl/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D322C-F2DF-4A45-8FF9-23A04B2E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Conducting Needs Assessments: An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7235A-9261-47AC-A4F0-FDE0BFD48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Amy Harder, Professor &amp; Director of PDEC</a:t>
            </a:r>
          </a:p>
          <a:p>
            <a:pPr algn="l"/>
            <a:r>
              <a:rPr lang="en-US" dirty="0"/>
              <a:t>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350280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6EC3F-42D9-4AB0-8607-DF966310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3CED-CB81-40B6-B97A-8442BAD0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Resources: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Caillouet, O., Benge, M., &amp; Harder, A. (2020). Existing data sources as tools for entry-state extension professionals. </a:t>
            </a:r>
            <a:r>
              <a:rPr lang="en-US" sz="2400" i="1" dirty="0"/>
              <a:t>Journal of Extension, 58</a:t>
            </a:r>
            <a:r>
              <a:rPr lang="en-US" sz="2400" dirty="0"/>
              <a:t>(6), Article 2. </a:t>
            </a:r>
            <a:r>
              <a:rPr lang="en-US" sz="2400" dirty="0">
                <a:hlinkClick r:id="rId2"/>
              </a:rPr>
              <a:t>https://tigerprints.clemson.edu/joe/vol58/iss6/2/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Conducting the Needs Assessment fact sheet series: </a:t>
            </a:r>
            <a:r>
              <a:rPr lang="en-US" sz="2400" dirty="0">
                <a:hlinkClick r:id="rId3"/>
              </a:rPr>
              <a:t>https://edis.ifas.ufl.edu/topic_series_conducting_the_needs_assessment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Secondary data: </a:t>
            </a:r>
            <a:r>
              <a:rPr lang="en-US" sz="2400" dirty="0">
                <a:hlinkClick r:id="rId4"/>
              </a:rPr>
              <a:t>https://pdec.ifas.ufl.edu/lrp/secondary-data.shtml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5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3344A-7981-4D69-9E4B-C36502EF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08F7-1247-49F9-802A-9AC91717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Defining Needs vs. Wants</a:t>
            </a:r>
          </a:p>
          <a:p>
            <a:r>
              <a:rPr lang="en-US" dirty="0"/>
              <a:t>How to Plan a Needs Assessment: The Three Phases</a:t>
            </a:r>
          </a:p>
          <a:p>
            <a:r>
              <a:rPr lang="en-US" dirty="0"/>
              <a:t>Data Collection Methods Overview</a:t>
            </a:r>
          </a:p>
          <a:p>
            <a:r>
              <a:rPr lang="en-US" dirty="0"/>
              <a:t>Practice and Debrief: Nominal Group Technique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4907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Defining the ‘Need’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18873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4583953"/>
            <a:ext cx="5638800" cy="1465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40030" indent="-240030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175" kern="1200">
                <a:solidFill>
                  <a:srgbClr val="002A5B"/>
                </a:solidFill>
                <a:latin typeface="+mn-lt"/>
                <a:ea typeface="+mn-ea"/>
                <a:cs typeface="+mn-cs"/>
              </a:defRPr>
            </a:lvl1pPr>
            <a:lvl2pPr marL="480060" indent="-205740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1950" kern="1200">
                <a:solidFill>
                  <a:srgbClr val="002A5B"/>
                </a:solidFill>
                <a:latin typeface="+mn-lt"/>
                <a:ea typeface="+mn-ea"/>
                <a:cs typeface="+mn-cs"/>
              </a:defRPr>
            </a:lvl2pPr>
            <a:lvl3pPr marL="685800" indent="-17145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725" kern="1200">
                <a:solidFill>
                  <a:srgbClr val="002A5B"/>
                </a:solidFill>
                <a:latin typeface="+mn-lt"/>
                <a:ea typeface="+mn-ea"/>
                <a:cs typeface="+mn-cs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500" kern="1200">
                <a:solidFill>
                  <a:srgbClr val="002A5B"/>
                </a:solidFill>
                <a:latin typeface="+mn-lt"/>
                <a:ea typeface="+mn-ea"/>
                <a:cs typeface="+mn-cs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500" kern="1200">
                <a:solidFill>
                  <a:srgbClr val="002A5B"/>
                </a:solidFill>
                <a:latin typeface="+mn-lt"/>
                <a:ea typeface="+mn-ea"/>
                <a:cs typeface="+mn-cs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Want = “I want a vibrant, green yard”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Extension agent = less fertilizer, less water, implement FFL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Need = importance of FFL, read fertilizer labels, properly install and run a water timer, incorporate FL-friendly plants 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Making Time for a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dirty="0"/>
              <a:t>A needs assessment takes time. However, there are many opportunities to plan for a needs assessment:</a:t>
            </a:r>
          </a:p>
          <a:p>
            <a:pPr marL="274320" lvl="1" indent="0">
              <a:buNone/>
            </a:pP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If you’re a new agent or move into a new position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After you receive a promotion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Towards the end of the year before your POW (plan of work)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10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839D5-42E5-494D-8E36-2924F4B3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Three-Phase Model of Needs Assessment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(Witkin &amp; Altschuld, 1995)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0EE09B-A826-419E-853F-D54C4D24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05791"/>
            <a:ext cx="7225748" cy="40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1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A2AC9-58F6-7B86-7B03-45FC0430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Common Types of Data Collection 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0E48D9-6533-5F95-A63C-D3E7F4436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57332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55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A2AC9-58F6-7B86-7B03-45FC0430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Conducting the Needs Assessment Series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F43F90-C286-5FBE-4CD3-D0ADE0E6967E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Borich Model</a:t>
            </a:r>
          </a:p>
          <a:p>
            <a:r>
              <a:rPr lang="en-US"/>
              <a:t>The Nominal Group Technique</a:t>
            </a:r>
          </a:p>
          <a:p>
            <a:r>
              <a:rPr lang="en-US"/>
              <a:t>The Delphi Technique</a:t>
            </a:r>
          </a:p>
          <a:p>
            <a:r>
              <a:rPr lang="en-US"/>
              <a:t>Causal Analysis Techniques</a:t>
            </a:r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hlinkClick r:id="rId2"/>
              </a:rPr>
              <a:t>http://edis.ifas.ufl/edu</a:t>
            </a:r>
            <a:r>
              <a:rPr lang="en-U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Search “needs assessments”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B4AE873-F225-2130-8C72-BF41CC0BA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Using Needs Assessments in Extension Programming</a:t>
            </a:r>
          </a:p>
          <a:p>
            <a:r>
              <a:rPr lang="en-US" dirty="0"/>
              <a:t>Educator Motivations, Barriers, and Objections</a:t>
            </a:r>
          </a:p>
          <a:p>
            <a:r>
              <a:rPr lang="en-US" dirty="0"/>
              <a:t>Audience Motivations, Barriers, and Objections</a:t>
            </a:r>
          </a:p>
          <a:p>
            <a:r>
              <a:rPr lang="en-US" dirty="0"/>
              <a:t>Phase 1 – Pre-Assessment</a:t>
            </a:r>
          </a:p>
        </p:txBody>
      </p:sp>
    </p:spTree>
    <p:extLst>
      <p:ext uri="{BB962C8B-B14F-4D97-AF65-F5344CB8AC3E}">
        <p14:creationId xmlns:p14="http://schemas.microsoft.com/office/powerpoint/2010/main" val="260060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9B34D-FC1D-8F2A-4646-E2A7B13B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dirty="0"/>
              <a:t>Nominal Group Technique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141F-7754-6BF0-BE0B-16F79E19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are the biggest challenges facing UMaine Extension in the next five years?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C50B1FB-2000-CC3C-C0FF-BA93FE7DE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r="1" b="242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001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EC9DC-6BEC-9FB8-68A3-9F168453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Debriefing the NGT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0197-0435-8DB2-F66E-5509D5C5F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24608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Facilitation</a:t>
            </a:r>
          </a:p>
          <a:p>
            <a:r>
              <a:rPr lang="en-US" sz="3600" dirty="0"/>
              <a:t>Participation</a:t>
            </a:r>
          </a:p>
          <a:p>
            <a:r>
              <a:rPr lang="en-US" sz="3600" dirty="0"/>
              <a:t>Applicability for Extension</a:t>
            </a:r>
          </a:p>
        </p:txBody>
      </p:sp>
    </p:spTree>
    <p:extLst>
      <p:ext uri="{BB962C8B-B14F-4D97-AF65-F5344CB8AC3E}">
        <p14:creationId xmlns:p14="http://schemas.microsoft.com/office/powerpoint/2010/main" val="376972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349</TotalTime>
  <Words>394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Conducting Needs Assessments: An Introduction</vt:lpstr>
      <vt:lpstr>Agenda</vt:lpstr>
      <vt:lpstr>Defining the ‘Need’</vt:lpstr>
      <vt:lpstr>Making Time for a Needs Assessment</vt:lpstr>
      <vt:lpstr>Three-Phase Model of Needs Assessment (Witkin &amp; Altschuld, 1995)</vt:lpstr>
      <vt:lpstr>Common Types of Data Collection Methods</vt:lpstr>
      <vt:lpstr>Conducting the Needs Assessment Series</vt:lpstr>
      <vt:lpstr>Nominal Group Technique</vt:lpstr>
      <vt:lpstr>Debriefing the NGT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Post-assessment phase</dc:title>
  <dc:creator>Harder,Amy M</dc:creator>
  <cp:lastModifiedBy>Harder,Amy M</cp:lastModifiedBy>
  <cp:revision>48</cp:revision>
  <dcterms:created xsi:type="dcterms:W3CDTF">2020-04-06T14:02:27Z</dcterms:created>
  <dcterms:modified xsi:type="dcterms:W3CDTF">2022-10-27T19:47:28Z</dcterms:modified>
</cp:coreProperties>
</file>