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071A34"/>
    <a:srgbClr val="D8D8D8"/>
    <a:srgbClr val="071A33"/>
    <a:srgbClr val="D9D9D9"/>
    <a:srgbClr val="001A33"/>
    <a:srgbClr val="001A34"/>
    <a:srgbClr val="002B5C"/>
    <a:srgbClr val="6AA6CD"/>
    <a:srgbClr val="5697D5"/>
    <a:srgbClr val="79BDE8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8743" autoAdjust="0"/>
    <p:restoredTop sz="94668" autoAdjust="0"/>
  </p:normalViewPr>
  <p:slideViewPr>
    <p:cSldViewPr showGuides="1">
      <p:cViewPr>
        <p:scale>
          <a:sx n="150" d="100"/>
          <a:sy n="150" d="100"/>
        </p:scale>
        <p:origin x="-1712" y="-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E6F08-7E7C-4CF9-9701-6A86A4103234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26FC6-7F58-4C84-880A-FF2087D628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67054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26FC6-7F58-4C84-880A-FF2087D628D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8229600" cy="3657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71A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0"/>
            <a:ext cx="8229600" cy="4221163"/>
          </a:xfrm>
        </p:spPr>
        <p:txBody>
          <a:bodyPr vert="eaVert"/>
          <a:lstStyle>
            <a:lvl1pPr>
              <a:defRPr>
                <a:solidFill>
                  <a:srgbClr val="071A34"/>
                </a:solidFill>
              </a:defRPr>
            </a:lvl1pPr>
            <a:lvl2pPr>
              <a:defRPr>
                <a:solidFill>
                  <a:srgbClr val="071A34"/>
                </a:solidFill>
              </a:defRPr>
            </a:lvl2pPr>
            <a:lvl3pPr>
              <a:defRPr>
                <a:solidFill>
                  <a:srgbClr val="071A34"/>
                </a:solidFill>
              </a:defRPr>
            </a:lvl3pPr>
            <a:lvl4pPr>
              <a:defRPr>
                <a:solidFill>
                  <a:srgbClr val="071A34"/>
                </a:solidFill>
              </a:defRPr>
            </a:lvl4pPr>
            <a:lvl5pPr>
              <a:defRPr>
                <a:solidFill>
                  <a:srgbClr val="071A3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71A3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71A3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>
            <a:lvl1pPr>
              <a:defRPr sz="2800">
                <a:solidFill>
                  <a:srgbClr val="071A34"/>
                </a:solidFill>
              </a:defRPr>
            </a:lvl1pPr>
            <a:lvl2pPr>
              <a:defRPr sz="2400">
                <a:solidFill>
                  <a:srgbClr val="071A34"/>
                </a:solidFill>
              </a:defRPr>
            </a:lvl2pPr>
            <a:lvl3pPr>
              <a:defRPr sz="2000">
                <a:solidFill>
                  <a:srgbClr val="071A34"/>
                </a:solidFill>
              </a:defRPr>
            </a:lvl3pPr>
            <a:lvl4pPr>
              <a:defRPr sz="1800">
                <a:solidFill>
                  <a:srgbClr val="071A34"/>
                </a:solidFill>
              </a:defRPr>
            </a:lvl4pPr>
            <a:lvl5pPr>
              <a:defRPr sz="1600">
                <a:solidFill>
                  <a:srgbClr val="071A3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071A3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81200"/>
            <a:ext cx="7772400" cy="2425701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71A3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71A3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71A3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</p:spPr>
        <p:txBody>
          <a:bodyPr/>
          <a:lstStyle>
            <a:lvl1pPr>
              <a:defRPr sz="2800">
                <a:solidFill>
                  <a:srgbClr val="071A34"/>
                </a:solidFill>
              </a:defRPr>
            </a:lvl1pPr>
            <a:lvl2pPr>
              <a:defRPr sz="2400">
                <a:solidFill>
                  <a:srgbClr val="071A34"/>
                </a:solidFill>
              </a:defRPr>
            </a:lvl2pPr>
            <a:lvl3pPr>
              <a:defRPr sz="2000">
                <a:solidFill>
                  <a:srgbClr val="071A34"/>
                </a:solidFill>
              </a:defRPr>
            </a:lvl3pPr>
            <a:lvl4pPr>
              <a:defRPr sz="1800">
                <a:solidFill>
                  <a:srgbClr val="071A34"/>
                </a:solidFill>
              </a:defRPr>
            </a:lvl4pPr>
            <a:lvl5pPr>
              <a:defRPr sz="1800">
                <a:solidFill>
                  <a:srgbClr val="071A3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21163"/>
          </a:xfrm>
        </p:spPr>
        <p:txBody>
          <a:bodyPr/>
          <a:lstStyle>
            <a:lvl1pPr>
              <a:defRPr sz="2800">
                <a:solidFill>
                  <a:srgbClr val="071A34"/>
                </a:solidFill>
              </a:defRPr>
            </a:lvl1pPr>
            <a:lvl2pPr>
              <a:defRPr sz="2400">
                <a:solidFill>
                  <a:srgbClr val="071A34"/>
                </a:solidFill>
              </a:defRPr>
            </a:lvl2pPr>
            <a:lvl3pPr>
              <a:defRPr sz="2000">
                <a:solidFill>
                  <a:srgbClr val="071A34"/>
                </a:solidFill>
              </a:defRPr>
            </a:lvl3pPr>
            <a:lvl4pPr>
              <a:defRPr sz="1800">
                <a:solidFill>
                  <a:srgbClr val="071A34"/>
                </a:solidFill>
              </a:defRPr>
            </a:lvl4pPr>
            <a:lvl5pPr>
              <a:defRPr sz="1800">
                <a:solidFill>
                  <a:srgbClr val="071A3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51038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71A3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90801"/>
            <a:ext cx="4040188" cy="3535362"/>
          </a:xfrm>
        </p:spPr>
        <p:txBody>
          <a:bodyPr/>
          <a:lstStyle>
            <a:lvl1pPr>
              <a:defRPr sz="2400">
                <a:solidFill>
                  <a:srgbClr val="071A34"/>
                </a:solidFill>
              </a:defRPr>
            </a:lvl1pPr>
            <a:lvl2pPr>
              <a:defRPr sz="2000">
                <a:solidFill>
                  <a:srgbClr val="071A34"/>
                </a:solidFill>
              </a:defRPr>
            </a:lvl2pPr>
            <a:lvl3pPr>
              <a:defRPr sz="1800">
                <a:solidFill>
                  <a:srgbClr val="071A34"/>
                </a:solidFill>
              </a:defRPr>
            </a:lvl3pPr>
            <a:lvl4pPr>
              <a:defRPr sz="1600">
                <a:solidFill>
                  <a:srgbClr val="071A34"/>
                </a:solidFill>
              </a:defRPr>
            </a:lvl4pPr>
            <a:lvl5pPr>
              <a:defRPr sz="1600">
                <a:solidFill>
                  <a:srgbClr val="071A3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51038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71A3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90801"/>
            <a:ext cx="4041775" cy="3535362"/>
          </a:xfrm>
        </p:spPr>
        <p:txBody>
          <a:bodyPr/>
          <a:lstStyle>
            <a:lvl1pPr>
              <a:defRPr sz="2400">
                <a:solidFill>
                  <a:srgbClr val="071A34"/>
                </a:solidFill>
              </a:defRPr>
            </a:lvl1pPr>
            <a:lvl2pPr>
              <a:defRPr sz="2000">
                <a:solidFill>
                  <a:srgbClr val="071A34"/>
                </a:solidFill>
              </a:defRPr>
            </a:lvl2pPr>
            <a:lvl3pPr>
              <a:defRPr sz="1800">
                <a:solidFill>
                  <a:srgbClr val="071A34"/>
                </a:solidFill>
              </a:defRPr>
            </a:lvl3pPr>
            <a:lvl4pPr>
              <a:defRPr sz="1600">
                <a:solidFill>
                  <a:srgbClr val="071A34"/>
                </a:solidFill>
              </a:defRPr>
            </a:lvl4pPr>
            <a:lvl5pPr>
              <a:defRPr sz="1600">
                <a:solidFill>
                  <a:srgbClr val="071A3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0"/>
            <a:ext cx="3008313" cy="6858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71A3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905000"/>
            <a:ext cx="5111750" cy="4221163"/>
          </a:xfrm>
        </p:spPr>
        <p:txBody>
          <a:bodyPr/>
          <a:lstStyle>
            <a:lvl1pPr>
              <a:defRPr sz="3200">
                <a:solidFill>
                  <a:srgbClr val="071A34"/>
                </a:solidFill>
              </a:defRPr>
            </a:lvl1pPr>
            <a:lvl2pPr>
              <a:defRPr sz="2800">
                <a:solidFill>
                  <a:srgbClr val="071A34"/>
                </a:solidFill>
              </a:defRPr>
            </a:lvl2pPr>
            <a:lvl3pPr>
              <a:defRPr sz="2400">
                <a:solidFill>
                  <a:srgbClr val="071A34"/>
                </a:solidFill>
              </a:defRPr>
            </a:lvl3pPr>
            <a:lvl4pPr>
              <a:defRPr sz="2000">
                <a:solidFill>
                  <a:srgbClr val="071A34"/>
                </a:solidFill>
              </a:defRPr>
            </a:lvl4pPr>
            <a:lvl5pPr>
              <a:defRPr sz="2000">
                <a:solidFill>
                  <a:srgbClr val="071A3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535363"/>
          </a:xfrm>
        </p:spPr>
        <p:txBody>
          <a:bodyPr/>
          <a:lstStyle>
            <a:lvl1pPr marL="0" indent="0">
              <a:buNone/>
              <a:defRPr sz="1400">
                <a:solidFill>
                  <a:srgbClr val="071A3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71A3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71A3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71A3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905000"/>
            <a:ext cx="5486400" cy="28225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71A3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1371600"/>
            <a:ext cx="8229600" cy="4572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071A34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71A34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Click to edit Master title style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71A34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image" Target="../media/image1.pdf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53DFB-D4F5-48FA-9EE4-00213FCB9741}" type="datetimeFigureOut">
              <a:rPr lang="en-US" smtClean="0"/>
              <a:pPr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CCD9D-9BC7-4912-836A-CF261AB407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1295400"/>
          </a:xfrm>
          <a:prstGeom prst="rect">
            <a:avLst/>
          </a:prstGeom>
          <a:solidFill>
            <a:srgbClr val="001A34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MAINE_crest2C_MAC.eps"/>
          <p:cNvPicPr>
            <a:picLocks noChangeAspect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2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3"/>
              <a:stretch>
                <a:fillRect/>
              </a:stretch>
            </p:blipFill>
          </mc:Fallback>
        </mc:AlternateContent>
        <p:spPr>
          <a:xfrm>
            <a:off x="3212706" y="158146"/>
            <a:ext cx="2718589" cy="9791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071A34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071A34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71A34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071A34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071A34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 Here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Presentation Title 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562600"/>
            <a:ext cx="8077200" cy="1143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900" b="1" dirty="0" smtClean="0">
                <a:solidFill>
                  <a:srgbClr val="071A34"/>
                </a:solidFill>
                <a:latin typeface="Arial"/>
                <a:cs typeface="Arial"/>
              </a:rPr>
              <a:t>University of Maine Cooperative Extension</a:t>
            </a:r>
          </a:p>
          <a:p>
            <a:pPr algn="ctr">
              <a:spcAft>
                <a:spcPts val="600"/>
              </a:spcAft>
            </a:pPr>
            <a:r>
              <a:rPr lang="en-US" sz="900" b="1" dirty="0" smtClean="0">
                <a:solidFill>
                  <a:srgbClr val="071A34"/>
                </a:solidFill>
                <a:latin typeface="Arial"/>
                <a:cs typeface="Arial"/>
              </a:rPr>
              <a:t>County Office Here</a:t>
            </a:r>
          </a:p>
          <a:p>
            <a:pPr algn="ctr"/>
            <a:r>
              <a:rPr lang="en-US" sz="900" dirty="0" smtClean="0">
                <a:solidFill>
                  <a:srgbClr val="071A34"/>
                </a:solidFill>
                <a:latin typeface="Arial"/>
                <a:cs typeface="Arial"/>
              </a:rPr>
              <a:t>Address</a:t>
            </a:r>
          </a:p>
          <a:p>
            <a:pPr algn="ctr"/>
            <a:r>
              <a:rPr lang="en-US" sz="900" dirty="0" smtClean="0">
                <a:solidFill>
                  <a:srgbClr val="071A34"/>
                </a:solidFill>
                <a:latin typeface="Arial"/>
                <a:cs typeface="Arial"/>
              </a:rPr>
              <a:t>City, ME XXXX</a:t>
            </a:r>
          </a:p>
          <a:p>
            <a:pPr algn="ctr"/>
            <a:r>
              <a:rPr lang="en-US" sz="900" dirty="0" smtClean="0">
                <a:solidFill>
                  <a:srgbClr val="071A34"/>
                </a:solidFill>
                <a:latin typeface="Arial"/>
                <a:cs typeface="Arial"/>
              </a:rPr>
              <a:t>207.XXX.XXXX • Email Address</a:t>
            </a:r>
          </a:p>
          <a:p>
            <a:pPr algn="ctr">
              <a:spcAft>
                <a:spcPts val="600"/>
              </a:spcAft>
            </a:pPr>
            <a:r>
              <a:rPr lang="en-US" sz="900" dirty="0" smtClean="0">
                <a:solidFill>
                  <a:srgbClr val="071A34"/>
                </a:solidFill>
                <a:latin typeface="Arial"/>
                <a:cs typeface="Arial"/>
              </a:rPr>
              <a:t>Website Address</a:t>
            </a:r>
          </a:p>
          <a:p>
            <a:pPr algn="ctr"/>
            <a:r>
              <a:rPr lang="en-US" sz="600" dirty="0" smtClean="0">
                <a:solidFill>
                  <a:srgbClr val="071A34"/>
                </a:solidFill>
                <a:latin typeface="Arial"/>
                <a:cs typeface="Arial"/>
              </a:rPr>
              <a:t>The University of Maine is an equal opportunity/affirmative action institution.</a:t>
            </a:r>
          </a:p>
          <a:p>
            <a:pPr algn="ctr"/>
            <a:endParaRPr lang="en-US" dirty="0">
              <a:solidFill>
                <a:srgbClr val="071A34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42</Words>
  <Application>Microsoft Macintosh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Presentation Title Here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 Assistant</dc:creator>
  <cp:lastModifiedBy>Kristen  Lainsbury</cp:lastModifiedBy>
  <cp:revision>61</cp:revision>
  <cp:lastPrinted>2012-12-03T19:23:21Z</cp:lastPrinted>
  <dcterms:created xsi:type="dcterms:W3CDTF">2012-12-12T20:38:37Z</dcterms:created>
  <dcterms:modified xsi:type="dcterms:W3CDTF">2012-12-12T20:44:46Z</dcterms:modified>
</cp:coreProperties>
</file>