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>
      <p:cViewPr varScale="1">
        <p:scale>
          <a:sx n="156" d="100"/>
          <a:sy n="156" d="100"/>
        </p:scale>
        <p:origin x="36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457200" y="1485900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rgbClr val="071A34"/>
              </a:buClr>
              <a:buSzPts val="2400"/>
              <a:buNone/>
              <a:defRPr sz="2400">
                <a:solidFill>
                  <a:srgbClr val="071A34"/>
                </a:solidFill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457200" y="1028700"/>
            <a:ext cx="8229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71A3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 rot="5400000">
            <a:off x="2989050" y="-1103100"/>
            <a:ext cx="31659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071A34"/>
              </a:buClr>
              <a:buSzPts val="2800"/>
              <a:buChar char="•"/>
              <a:defRPr>
                <a:solidFill>
                  <a:srgbClr val="071A34"/>
                </a:solidFill>
              </a:defRPr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071A34"/>
              </a:buClr>
              <a:buSzPts val="2400"/>
              <a:buChar char="–"/>
              <a:defRPr>
                <a:solidFill>
                  <a:srgbClr val="071A34"/>
                </a:solidFill>
              </a:defRPr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071A34"/>
              </a:buClr>
              <a:buSzPts val="2000"/>
              <a:buChar char="•"/>
              <a:defRPr>
                <a:solidFill>
                  <a:srgbClr val="071A34"/>
                </a:solidFill>
              </a:defRPr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71A34"/>
              </a:buClr>
              <a:buSzPts val="1800"/>
              <a:buChar char="–"/>
              <a:defRPr>
                <a:solidFill>
                  <a:srgbClr val="071A34"/>
                </a:solidFill>
              </a:defRPr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71A34"/>
              </a:buClr>
              <a:buSzPts val="1800"/>
              <a:buChar char="»"/>
              <a:defRPr>
                <a:solidFill>
                  <a:srgbClr val="071A34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" name="Google Shape;82;p11"/>
          <p:cNvSpPr txBox="1"/>
          <p:nvPr/>
        </p:nvSpPr>
        <p:spPr>
          <a:xfrm>
            <a:off x="457200" y="1028700"/>
            <a:ext cx="8229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A34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rPr>
              <a:t>Click to edit Master title style</a:t>
            </a:r>
            <a:endParaRPr sz="2800" b="0" i="0" u="none" strike="noStrike" cap="none">
              <a:solidFill>
                <a:srgbClr val="071A3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428750"/>
            <a:ext cx="8229600" cy="31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071A34"/>
              </a:buClr>
              <a:buSzPts val="2800"/>
              <a:buChar char="•"/>
              <a:defRPr sz="2800">
                <a:solidFill>
                  <a:srgbClr val="071A34"/>
                </a:solidFill>
              </a:defRPr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071A34"/>
              </a:buClr>
              <a:buSzPts val="2400"/>
              <a:buChar char="–"/>
              <a:defRPr sz="2400">
                <a:solidFill>
                  <a:srgbClr val="071A34"/>
                </a:solidFill>
              </a:defRPr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071A34"/>
              </a:buClr>
              <a:buSzPts val="2000"/>
              <a:buChar char="•"/>
              <a:defRPr sz="2000">
                <a:solidFill>
                  <a:srgbClr val="071A34"/>
                </a:solidFill>
              </a:defRPr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71A34"/>
              </a:buClr>
              <a:buSzPts val="1800"/>
              <a:buChar char="–"/>
              <a:defRPr sz="1800">
                <a:solidFill>
                  <a:srgbClr val="071A34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071A34"/>
              </a:buClr>
              <a:buSzPts val="1600"/>
              <a:buChar char="»"/>
              <a:defRPr sz="1600">
                <a:solidFill>
                  <a:srgbClr val="071A34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ctrTitle"/>
          </p:nvPr>
        </p:nvSpPr>
        <p:spPr>
          <a:xfrm>
            <a:off x="457200" y="1028700"/>
            <a:ext cx="8229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71A3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71A34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1485900"/>
            <a:ext cx="7772400" cy="18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071A34"/>
              </a:buClr>
              <a:buSzPts val="2000"/>
              <a:buNone/>
              <a:defRPr sz="2000">
                <a:solidFill>
                  <a:srgbClr val="071A34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4"/>
          <p:cNvSpPr txBox="1"/>
          <p:nvPr/>
        </p:nvSpPr>
        <p:spPr>
          <a:xfrm>
            <a:off x="457200" y="1028700"/>
            <a:ext cx="8229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A34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rPr>
              <a:t>Click to edit Master title style</a:t>
            </a:r>
            <a:endParaRPr sz="2800" b="0" i="0" u="none" strike="noStrike" cap="none">
              <a:solidFill>
                <a:srgbClr val="071A3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457200" y="1428750"/>
            <a:ext cx="4038600" cy="31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071A34"/>
              </a:buClr>
              <a:buSzPts val="2800"/>
              <a:buChar char="•"/>
              <a:defRPr sz="2800">
                <a:solidFill>
                  <a:srgbClr val="071A34"/>
                </a:solidFill>
              </a:defRPr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071A34"/>
              </a:buClr>
              <a:buSzPts val="2400"/>
              <a:buChar char="–"/>
              <a:defRPr sz="2400">
                <a:solidFill>
                  <a:srgbClr val="071A34"/>
                </a:solidFill>
              </a:defRPr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071A34"/>
              </a:buClr>
              <a:buSzPts val="2000"/>
              <a:buChar char="•"/>
              <a:defRPr sz="2000">
                <a:solidFill>
                  <a:srgbClr val="071A34"/>
                </a:solidFill>
              </a:defRPr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71A34"/>
              </a:buClr>
              <a:buSzPts val="1800"/>
              <a:buChar char="–"/>
              <a:defRPr sz="1800">
                <a:solidFill>
                  <a:srgbClr val="071A34"/>
                </a:solidFill>
              </a:defRPr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71A34"/>
              </a:buClr>
              <a:buSzPts val="1800"/>
              <a:buChar char="»"/>
              <a:defRPr sz="1800">
                <a:solidFill>
                  <a:srgbClr val="071A34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2"/>
          </p:nvPr>
        </p:nvSpPr>
        <p:spPr>
          <a:xfrm>
            <a:off x="4648200" y="1428750"/>
            <a:ext cx="4038600" cy="31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071A34"/>
              </a:buClr>
              <a:buSzPts val="2800"/>
              <a:buChar char="•"/>
              <a:defRPr sz="2800">
                <a:solidFill>
                  <a:srgbClr val="071A34"/>
                </a:solidFill>
              </a:defRPr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071A34"/>
              </a:buClr>
              <a:buSzPts val="2400"/>
              <a:buChar char="–"/>
              <a:defRPr sz="2400">
                <a:solidFill>
                  <a:srgbClr val="071A34"/>
                </a:solidFill>
              </a:defRPr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071A34"/>
              </a:buClr>
              <a:buSzPts val="2000"/>
              <a:buChar char="•"/>
              <a:defRPr sz="2000">
                <a:solidFill>
                  <a:srgbClr val="071A34"/>
                </a:solidFill>
              </a:defRPr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71A34"/>
              </a:buClr>
              <a:buSzPts val="1800"/>
              <a:buChar char="–"/>
              <a:defRPr sz="1800">
                <a:solidFill>
                  <a:srgbClr val="071A34"/>
                </a:solidFill>
              </a:defRPr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71A34"/>
              </a:buClr>
              <a:buSzPts val="1800"/>
              <a:buChar char="»"/>
              <a:defRPr sz="1800">
                <a:solidFill>
                  <a:srgbClr val="071A34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ctrTitle"/>
          </p:nvPr>
        </p:nvSpPr>
        <p:spPr>
          <a:xfrm>
            <a:off x="457200" y="1028700"/>
            <a:ext cx="8229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71A3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463279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071A34"/>
              </a:buClr>
              <a:buSzPts val="2400"/>
              <a:buNone/>
              <a:defRPr sz="2400" b="1">
                <a:solidFill>
                  <a:srgbClr val="071A34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071A34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071A34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071A34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071A34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57200" y="1943101"/>
            <a:ext cx="4040100" cy="26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071A34"/>
              </a:buClr>
              <a:buSzPts val="2400"/>
              <a:buChar char="•"/>
              <a:defRPr sz="2400">
                <a:solidFill>
                  <a:srgbClr val="071A34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071A34"/>
              </a:buClr>
              <a:buSzPts val="2000"/>
              <a:buChar char="–"/>
              <a:defRPr sz="2000">
                <a:solidFill>
                  <a:srgbClr val="071A34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071A34"/>
              </a:buClr>
              <a:buSzPts val="1800"/>
              <a:buChar char="•"/>
              <a:defRPr sz="1800">
                <a:solidFill>
                  <a:srgbClr val="071A34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071A34"/>
              </a:buClr>
              <a:buSzPts val="1600"/>
              <a:buChar char="–"/>
              <a:defRPr sz="1600">
                <a:solidFill>
                  <a:srgbClr val="071A34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071A34"/>
              </a:buClr>
              <a:buSzPts val="1600"/>
              <a:buChar char="»"/>
              <a:defRPr sz="1600">
                <a:solidFill>
                  <a:srgbClr val="071A34"/>
                </a:solidFill>
              </a:defRPr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4645025" y="1463279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071A34"/>
              </a:buClr>
              <a:buSzPts val="2400"/>
              <a:buNone/>
              <a:defRPr sz="2400" b="1">
                <a:solidFill>
                  <a:srgbClr val="071A34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071A34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071A34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071A34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071A34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4645025" y="1943101"/>
            <a:ext cx="4041900" cy="26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071A34"/>
              </a:buClr>
              <a:buSzPts val="2400"/>
              <a:buChar char="•"/>
              <a:defRPr sz="2400">
                <a:solidFill>
                  <a:srgbClr val="071A34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071A34"/>
              </a:buClr>
              <a:buSzPts val="2000"/>
              <a:buChar char="–"/>
              <a:defRPr sz="2000">
                <a:solidFill>
                  <a:srgbClr val="071A34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071A34"/>
              </a:buClr>
              <a:buSzPts val="1800"/>
              <a:buChar char="•"/>
              <a:defRPr sz="1800">
                <a:solidFill>
                  <a:srgbClr val="071A34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071A34"/>
              </a:buClr>
              <a:buSzPts val="1600"/>
              <a:buChar char="–"/>
              <a:defRPr sz="1600">
                <a:solidFill>
                  <a:srgbClr val="071A34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071A34"/>
              </a:buClr>
              <a:buSzPts val="1600"/>
              <a:buChar char="»"/>
              <a:defRPr sz="1600">
                <a:solidFill>
                  <a:srgbClr val="071A34"/>
                </a:solidFill>
              </a:defRPr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ctrTitle"/>
          </p:nvPr>
        </p:nvSpPr>
        <p:spPr>
          <a:xfrm>
            <a:off x="457200" y="1028700"/>
            <a:ext cx="8229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71A3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ctrTitle"/>
          </p:nvPr>
        </p:nvSpPr>
        <p:spPr>
          <a:xfrm>
            <a:off x="457200" y="1028700"/>
            <a:ext cx="8229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71A3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ctrTitle"/>
          </p:nvPr>
        </p:nvSpPr>
        <p:spPr>
          <a:xfrm>
            <a:off x="457200" y="1028700"/>
            <a:ext cx="8229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71A3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457200" y="1428750"/>
            <a:ext cx="3008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71A34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00" cy="31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071A34"/>
              </a:buClr>
              <a:buSzPts val="3200"/>
              <a:buChar char="•"/>
              <a:defRPr sz="3200">
                <a:solidFill>
                  <a:srgbClr val="071A34"/>
                </a:solidFill>
              </a:defRPr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rgbClr val="071A34"/>
              </a:buClr>
              <a:buSzPts val="2800"/>
              <a:buChar char="–"/>
              <a:defRPr sz="2800">
                <a:solidFill>
                  <a:srgbClr val="071A34"/>
                </a:solidFill>
              </a:defRPr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071A34"/>
              </a:buClr>
              <a:buSzPts val="2400"/>
              <a:buChar char="•"/>
              <a:defRPr sz="2400">
                <a:solidFill>
                  <a:srgbClr val="071A34"/>
                </a:solidFill>
              </a:defRPr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rgbClr val="071A34"/>
              </a:buClr>
              <a:buSzPts val="2000"/>
              <a:buChar char="–"/>
              <a:defRPr sz="2000">
                <a:solidFill>
                  <a:srgbClr val="071A34"/>
                </a:solidFill>
              </a:defRPr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rgbClr val="071A34"/>
              </a:buClr>
              <a:buSzPts val="2000"/>
              <a:buChar char="»"/>
              <a:defRPr sz="2000">
                <a:solidFill>
                  <a:srgbClr val="071A34"/>
                </a:solidFill>
              </a:defRPr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57200" y="1943100"/>
            <a:ext cx="3008400" cy="26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071A34"/>
              </a:buClr>
              <a:buSzPts val="1400"/>
              <a:buNone/>
              <a:defRPr sz="1400">
                <a:solidFill>
                  <a:srgbClr val="071A34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071A34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071A34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071A34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071A34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" name="Google Shape;68;p9"/>
          <p:cNvSpPr txBox="1"/>
          <p:nvPr/>
        </p:nvSpPr>
        <p:spPr>
          <a:xfrm>
            <a:off x="457200" y="1028700"/>
            <a:ext cx="8229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A34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rPr>
              <a:t>Click to edit Master title style</a:t>
            </a:r>
            <a:endParaRPr sz="2800" b="0" i="0" u="none" strike="noStrike" cap="none">
              <a:solidFill>
                <a:srgbClr val="071A3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71A34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p10"/>
          <p:cNvSpPr>
            <a:spLocks noGrp="1"/>
          </p:cNvSpPr>
          <p:nvPr>
            <p:ph type="pic" idx="2"/>
          </p:nvPr>
        </p:nvSpPr>
        <p:spPr>
          <a:xfrm>
            <a:off x="1792288" y="1428750"/>
            <a:ext cx="5486400" cy="21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071A34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071A3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071A3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071A3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071A3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071A34"/>
              </a:buClr>
              <a:buSzPts val="1400"/>
              <a:buNone/>
              <a:defRPr sz="1400">
                <a:solidFill>
                  <a:srgbClr val="071A34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071A34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071A34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071A34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071A34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10"/>
          <p:cNvSpPr txBox="1"/>
          <p:nvPr/>
        </p:nvSpPr>
        <p:spPr>
          <a:xfrm>
            <a:off x="457200" y="1028700"/>
            <a:ext cx="8229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A34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rPr>
              <a:t>Click to edit Master title style</a:t>
            </a:r>
            <a:endParaRPr sz="2800" b="0" i="0" u="none" strike="noStrike" cap="none">
              <a:solidFill>
                <a:srgbClr val="071A3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457200" y="1005576"/>
            <a:ext cx="8229600" cy="358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071A3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071A34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071A3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071A34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071A34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0" y="0"/>
            <a:ext cx="9144000" cy="971700"/>
          </a:xfrm>
          <a:prstGeom prst="rect">
            <a:avLst/>
          </a:prstGeom>
          <a:solidFill>
            <a:srgbClr val="001A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05BD97F-9DC8-024E-9415-4987E4B86F5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130913" y="102337"/>
            <a:ext cx="2882173" cy="757453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subTitle" idx="1"/>
          </p:nvPr>
        </p:nvSpPr>
        <p:spPr>
          <a:xfrm>
            <a:off x="457200" y="1485900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71A34"/>
              </a:buClr>
              <a:buSzPts val="2400"/>
              <a:buNone/>
            </a:pPr>
            <a:r>
              <a:rPr lang="en-US"/>
              <a:t>Subtitle Here</a:t>
            </a:r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ctrTitle"/>
          </p:nvPr>
        </p:nvSpPr>
        <p:spPr>
          <a:xfrm>
            <a:off x="457200" y="1028700"/>
            <a:ext cx="8229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71A34"/>
              </a:buClr>
              <a:buSzPts val="2800"/>
              <a:buFont typeface="Arial"/>
              <a:buNone/>
            </a:pPr>
            <a:r>
              <a:rPr lang="en-US"/>
              <a:t>Presentation Title Here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 txBox="1">
            <a:spLocks noGrp="1"/>
          </p:cNvSpPr>
          <p:nvPr>
            <p:ph type="subTitle" idx="1"/>
          </p:nvPr>
        </p:nvSpPr>
        <p:spPr>
          <a:xfrm>
            <a:off x="457200" y="1485900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71A34"/>
              </a:buClr>
              <a:buSzPts val="2400"/>
              <a:buNone/>
            </a:pPr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ctrTitle"/>
          </p:nvPr>
        </p:nvSpPr>
        <p:spPr>
          <a:xfrm>
            <a:off x="457200" y="1028700"/>
            <a:ext cx="8229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71A34"/>
              </a:buClr>
              <a:buSzPts val="2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ctrTitle"/>
          </p:nvPr>
        </p:nvSpPr>
        <p:spPr>
          <a:xfrm>
            <a:off x="457200" y="1028700"/>
            <a:ext cx="8229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71A34"/>
              </a:buClr>
              <a:buSzPts val="2800"/>
              <a:buFont typeface="Arial"/>
              <a:buNone/>
            </a:pPr>
            <a:endParaRPr/>
          </a:p>
        </p:txBody>
      </p:sp>
      <p:sp>
        <p:nvSpPr>
          <p:cNvPr id="101" name="Google Shape;101;p14"/>
          <p:cNvSpPr txBox="1"/>
          <p:nvPr/>
        </p:nvSpPr>
        <p:spPr>
          <a:xfrm>
            <a:off x="609600" y="3976007"/>
            <a:ext cx="8077200" cy="1167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i="0" u="none" strike="noStrike" cap="none" dirty="0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rPr>
              <a:t>University of Maine Cooperative Extension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i="0" u="none" strike="noStrike" cap="none" dirty="0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rPr>
              <a:t>County Office Here</a:t>
            </a:r>
            <a:endParaRPr dirty="0"/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900" b="0" i="0" u="none" strike="noStrike" cap="none" dirty="0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rPr>
              <a:t>Address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 dirty="0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rPr>
              <a:t>City, ME XXXX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 dirty="0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rPr>
              <a:t>207.XXX.XXXX • Email Address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 dirty="0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rPr>
              <a:t>Website Address</a:t>
            </a:r>
            <a:endParaRPr dirty="0"/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600" b="0" i="0" u="none" strike="noStrike" cap="none" dirty="0">
                <a:solidFill>
                  <a:srgbClr val="071A34"/>
                </a:solidFill>
                <a:latin typeface="Arial"/>
                <a:ea typeface="Arial"/>
                <a:cs typeface="Arial"/>
                <a:sym typeface="Arial"/>
              </a:rPr>
              <a:t>The University of Maine is an equal opportunity/affirmative action institution.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71A3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</Words>
  <Application>Microsoft Macintosh PowerPoint</Application>
  <PresentationFormat>On-screen Show (16:9)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Presentation Title Here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cp:lastModifiedBy>Dana M Rickman</cp:lastModifiedBy>
  <cp:revision>4</cp:revision>
  <dcterms:modified xsi:type="dcterms:W3CDTF">2021-03-12T15:08:10Z</dcterms:modified>
</cp:coreProperties>
</file>